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058400" cy="7772400"/>
  <p:notesSz cx="6858000" cy="9144000"/>
  <p:embeddedFontLst>
    <p:embeddedFont>
      <p:font typeface="KG Broken Vessels Sketch" pitchFamily="2" charset="0"/>
      <p:regular r:id="rId27"/>
    </p:embeddedFont>
    <p:embeddedFont>
      <p:font typeface="KG Miss Kindergarten" panose="02000000000000000000" pitchFamily="2" charset="0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FA279-F114-4CDF-BC37-B88604F047D1}" v="54" dt="2025-10-22T17:33:54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4660"/>
  </p:normalViewPr>
  <p:slideViewPr>
    <p:cSldViewPr snapToGrid="0">
      <p:cViewPr varScale="1">
        <p:scale>
          <a:sx n="45" d="100"/>
          <a:sy n="45" d="100"/>
        </p:scale>
        <p:origin x="186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and Lisa Yeip" userId="04f350818f694238" providerId="LiveId" clId="{A9388F58-C056-49AE-A0DE-9F39364BB045}"/>
    <pc:docChg chg="custSel addSld delSld modSld">
      <pc:chgData name="Matt and Lisa Yeip" userId="04f350818f694238" providerId="LiveId" clId="{A9388F58-C056-49AE-A0DE-9F39364BB045}" dt="2025-10-22T17:33:54.107" v="345"/>
      <pc:docMkLst>
        <pc:docMk/>
      </pc:docMkLst>
      <pc:sldChg chg="modSp mod">
        <pc:chgData name="Matt and Lisa Yeip" userId="04f350818f694238" providerId="LiveId" clId="{A9388F58-C056-49AE-A0DE-9F39364BB045}" dt="2025-10-22T17:29:00.319" v="177"/>
        <pc:sldMkLst>
          <pc:docMk/>
          <pc:sldMk cId="1969761847" sldId="256"/>
        </pc:sldMkLst>
        <pc:spChg chg="mod">
          <ac:chgData name="Matt and Lisa Yeip" userId="04f350818f694238" providerId="LiveId" clId="{A9388F58-C056-49AE-A0DE-9F39364BB045}" dt="2025-10-22T16:28:40.448" v="23" actId="1076"/>
          <ac:spMkLst>
            <pc:docMk/>
            <pc:sldMk cId="1969761847" sldId="256"/>
            <ac:spMk id="8" creationId="{06BEA2AA-D502-D4EE-3DB3-A8A3F41284B8}"/>
          </ac:spMkLst>
        </pc:spChg>
        <pc:spChg chg="mod">
          <ac:chgData name="Matt and Lisa Yeip" userId="04f350818f694238" providerId="LiveId" clId="{A9388F58-C056-49AE-A0DE-9F39364BB045}" dt="2025-10-22T16:29:37.860" v="32" actId="552"/>
          <ac:spMkLst>
            <pc:docMk/>
            <pc:sldMk cId="1969761847" sldId="256"/>
            <ac:spMk id="9" creationId="{B74CCC7B-B680-D09C-6A09-02592B9FDB24}"/>
          </ac:spMkLst>
        </pc:spChg>
        <pc:spChg chg="mod">
          <ac:chgData name="Matt and Lisa Yeip" userId="04f350818f694238" providerId="LiveId" clId="{A9388F58-C056-49AE-A0DE-9F39364BB045}" dt="2025-10-22T16:29:31.470" v="31" actId="408"/>
          <ac:spMkLst>
            <pc:docMk/>
            <pc:sldMk cId="1969761847" sldId="256"/>
            <ac:spMk id="10" creationId="{05E81E03-57EF-C451-9EAF-91F54E8C558B}"/>
          </ac:spMkLst>
        </pc:spChg>
        <pc:spChg chg="mod">
          <ac:chgData name="Matt and Lisa Yeip" userId="04f350818f694238" providerId="LiveId" clId="{A9388F58-C056-49AE-A0DE-9F39364BB045}" dt="2025-10-22T16:29:43.916" v="33" actId="552"/>
          <ac:spMkLst>
            <pc:docMk/>
            <pc:sldMk cId="1969761847" sldId="256"/>
            <ac:spMk id="11" creationId="{1CC8A0FE-A3E8-EE8F-05DB-A11A2FA2DCA7}"/>
          </ac:spMkLst>
        </pc:spChg>
        <pc:spChg chg="mod">
          <ac:chgData name="Matt and Lisa Yeip" userId="04f350818f694238" providerId="LiveId" clId="{A9388F58-C056-49AE-A0DE-9F39364BB045}" dt="2025-10-22T16:29:51.476" v="34" actId="554"/>
          <ac:spMkLst>
            <pc:docMk/>
            <pc:sldMk cId="1969761847" sldId="256"/>
            <ac:spMk id="12" creationId="{6E60799B-619F-5ECE-E421-71E3B53BD4EC}"/>
          </ac:spMkLst>
        </pc:spChg>
        <pc:spChg chg="mod">
          <ac:chgData name="Matt and Lisa Yeip" userId="04f350818f694238" providerId="LiveId" clId="{A9388F58-C056-49AE-A0DE-9F39364BB045}" dt="2025-10-22T16:29:54.167" v="35" actId="408"/>
          <ac:spMkLst>
            <pc:docMk/>
            <pc:sldMk cId="1969761847" sldId="256"/>
            <ac:spMk id="13" creationId="{6E420D55-7316-FB31-6270-9E90E5EA6C6B}"/>
          </ac:spMkLst>
        </pc:spChg>
        <pc:spChg chg="mod">
          <ac:chgData name="Matt and Lisa Yeip" userId="04f350818f694238" providerId="LiveId" clId="{A9388F58-C056-49AE-A0DE-9F39364BB045}" dt="2025-10-22T16:29:51.476" v="34" actId="554"/>
          <ac:spMkLst>
            <pc:docMk/>
            <pc:sldMk cId="1969761847" sldId="256"/>
            <ac:spMk id="14" creationId="{8432F146-29FE-9C9D-AD8D-2A1A465FF2C1}"/>
          </ac:spMkLst>
        </pc:spChg>
        <pc:graphicFrameChg chg="mod modGraphic">
          <ac:chgData name="Matt and Lisa Yeip" userId="04f350818f694238" providerId="LiveId" clId="{A9388F58-C056-49AE-A0DE-9F39364BB045}" dt="2025-10-22T17:29:00.319" v="177"/>
          <ac:graphicFrameMkLst>
            <pc:docMk/>
            <pc:sldMk cId="1969761847" sldId="256"/>
            <ac:graphicFrameMk id="4" creationId="{70CD86F3-40CC-51F9-43A2-B86C39DB4075}"/>
          </ac:graphicFrameMkLst>
        </pc:graphicFrameChg>
        <pc:picChg chg="mod">
          <ac:chgData name="Matt and Lisa Yeip" userId="04f350818f694238" providerId="LiveId" clId="{A9388F58-C056-49AE-A0DE-9F39364BB045}" dt="2025-10-22T16:28:36.854" v="22" actId="1076"/>
          <ac:picMkLst>
            <pc:docMk/>
            <pc:sldMk cId="1969761847" sldId="256"/>
            <ac:picMk id="6" creationId="{C106B40A-36FC-B28F-6A28-FD2F7AD5F8DF}"/>
          </ac:picMkLst>
        </pc:picChg>
        <pc:picChg chg="mod">
          <ac:chgData name="Matt and Lisa Yeip" userId="04f350818f694238" providerId="LiveId" clId="{A9388F58-C056-49AE-A0DE-9F39364BB045}" dt="2025-10-22T16:28:33.006" v="21" actId="1076"/>
          <ac:picMkLst>
            <pc:docMk/>
            <pc:sldMk cId="1969761847" sldId="256"/>
            <ac:picMk id="7" creationId="{733CAC35-F8F4-1799-8E19-04271D8AB5D3}"/>
          </ac:picMkLst>
        </pc:picChg>
      </pc:sldChg>
      <pc:sldChg chg="addSp delSp modSp add mod">
        <pc:chgData name="Matt and Lisa Yeip" userId="04f350818f694238" providerId="LiveId" clId="{A9388F58-C056-49AE-A0DE-9F39364BB045}" dt="2025-10-22T17:29:14.238" v="180" actId="20577"/>
        <pc:sldMkLst>
          <pc:docMk/>
          <pc:sldMk cId="1768494940" sldId="257"/>
        </pc:sldMkLst>
        <pc:spChg chg="del">
          <ac:chgData name="Matt and Lisa Yeip" userId="04f350818f694238" providerId="LiveId" clId="{A9388F58-C056-49AE-A0DE-9F39364BB045}" dt="2025-10-22T16:30:16.285" v="42" actId="478"/>
          <ac:spMkLst>
            <pc:docMk/>
            <pc:sldMk cId="1768494940" sldId="257"/>
            <ac:spMk id="14" creationId="{B38BD39C-5F2B-19B7-30CF-3F16AD83CBC5}"/>
          </ac:spMkLst>
        </pc:spChg>
        <pc:graphicFrameChg chg="add mod modGraphic">
          <ac:chgData name="Matt and Lisa Yeip" userId="04f350818f694238" providerId="LiveId" clId="{A9388F58-C056-49AE-A0DE-9F39364BB045}" dt="2025-10-22T17:29:14.238" v="180" actId="20577"/>
          <ac:graphicFrameMkLst>
            <pc:docMk/>
            <pc:sldMk cId="1768494940" sldId="257"/>
            <ac:graphicFrameMk id="2" creationId="{56026775-069C-04D9-11E8-844CFB0A1FFB}"/>
          </ac:graphicFrameMkLst>
        </pc:graphicFrameChg>
        <pc:graphicFrameChg chg="del">
          <ac:chgData name="Matt and Lisa Yeip" userId="04f350818f694238" providerId="LiveId" clId="{A9388F58-C056-49AE-A0DE-9F39364BB045}" dt="2025-10-22T17:29:09.641" v="178" actId="478"/>
          <ac:graphicFrameMkLst>
            <pc:docMk/>
            <pc:sldMk cId="1768494940" sldId="257"/>
            <ac:graphicFrameMk id="4" creationId="{05298055-6BD1-5459-C61F-0281AAD9586C}"/>
          </ac:graphicFrameMkLst>
        </pc:graphicFrameChg>
      </pc:sldChg>
      <pc:sldChg chg="del">
        <pc:chgData name="Matt and Lisa Yeip" userId="04f350818f694238" providerId="LiveId" clId="{A9388F58-C056-49AE-A0DE-9F39364BB045}" dt="2025-10-22T16:30:04.683" v="37" actId="47"/>
        <pc:sldMkLst>
          <pc:docMk/>
          <pc:sldMk cId="1899993923" sldId="257"/>
        </pc:sldMkLst>
      </pc:sldChg>
      <pc:sldChg chg="del">
        <pc:chgData name="Matt and Lisa Yeip" userId="04f350818f694238" providerId="LiveId" clId="{A9388F58-C056-49AE-A0DE-9F39364BB045}" dt="2025-10-22T16:30:05.640" v="38" actId="47"/>
        <pc:sldMkLst>
          <pc:docMk/>
          <pc:sldMk cId="83847783" sldId="258"/>
        </pc:sldMkLst>
      </pc:sldChg>
      <pc:sldChg chg="addSp delSp modSp add mod">
        <pc:chgData name="Matt and Lisa Yeip" userId="04f350818f694238" providerId="LiveId" clId="{A9388F58-C056-49AE-A0DE-9F39364BB045}" dt="2025-10-22T17:29:24.381" v="184" actId="2164"/>
        <pc:sldMkLst>
          <pc:docMk/>
          <pc:sldMk cId="2269220753" sldId="258"/>
        </pc:sldMkLst>
        <pc:spChg chg="del">
          <ac:chgData name="Matt and Lisa Yeip" userId="04f350818f694238" providerId="LiveId" clId="{A9388F58-C056-49AE-A0DE-9F39364BB045}" dt="2025-10-22T16:30:22.250" v="44" actId="478"/>
          <ac:spMkLst>
            <pc:docMk/>
            <pc:sldMk cId="2269220753" sldId="258"/>
            <ac:spMk id="13" creationId="{46678442-012E-37D6-CC61-B8CA92351C0D}"/>
          </ac:spMkLst>
        </pc:spChg>
        <pc:graphicFrameChg chg="add mod modGraphic">
          <ac:chgData name="Matt and Lisa Yeip" userId="04f350818f694238" providerId="LiveId" clId="{A9388F58-C056-49AE-A0DE-9F39364BB045}" dt="2025-10-22T17:29:24.381" v="184" actId="2164"/>
          <ac:graphicFrameMkLst>
            <pc:docMk/>
            <pc:sldMk cId="2269220753" sldId="258"/>
            <ac:graphicFrameMk id="2" creationId="{B2DCC884-AC6C-71FC-DAC8-91F9E92C4AD9}"/>
          </ac:graphicFrameMkLst>
        </pc:graphicFrameChg>
        <pc:graphicFrameChg chg="del">
          <ac:chgData name="Matt and Lisa Yeip" userId="04f350818f694238" providerId="LiveId" clId="{A9388F58-C056-49AE-A0DE-9F39364BB045}" dt="2025-10-22T17:29:18.768" v="181" actId="478"/>
          <ac:graphicFrameMkLst>
            <pc:docMk/>
            <pc:sldMk cId="2269220753" sldId="258"/>
            <ac:graphicFrameMk id="4" creationId="{88C390E5-A564-D294-CCE7-E116E96BD74F}"/>
          </ac:graphicFrameMkLst>
        </pc:graphicFrameChg>
      </pc:sldChg>
      <pc:sldChg chg="delSp modSp add mod">
        <pc:chgData name="Matt and Lisa Yeip" userId="04f350818f694238" providerId="LiveId" clId="{A9388F58-C056-49AE-A0DE-9F39364BB045}" dt="2025-10-22T17:33:21.324" v="337" actId="20577"/>
        <pc:sldMkLst>
          <pc:docMk/>
          <pc:sldMk cId="521637225" sldId="259"/>
        </pc:sldMkLst>
        <pc:spChg chg="del">
          <ac:chgData name="Matt and Lisa Yeip" userId="04f350818f694238" providerId="LiveId" clId="{A9388F58-C056-49AE-A0DE-9F39364BB045}" dt="2025-10-22T16:30:29.365" v="46" actId="478"/>
          <ac:spMkLst>
            <pc:docMk/>
            <pc:sldMk cId="521637225" sldId="259"/>
            <ac:spMk id="12" creationId="{FC9C39DF-E1CB-9844-F343-82CB53766854}"/>
          </ac:spMkLst>
        </pc:spChg>
        <pc:graphicFrameChg chg="modGraphic">
          <ac:chgData name="Matt and Lisa Yeip" userId="04f350818f694238" providerId="LiveId" clId="{A9388F58-C056-49AE-A0DE-9F39364BB045}" dt="2025-10-22T17:33:21.324" v="337" actId="20577"/>
          <ac:graphicFrameMkLst>
            <pc:docMk/>
            <pc:sldMk cId="521637225" sldId="259"/>
            <ac:graphicFrameMk id="4" creationId="{09B32747-F8C1-E0C6-56D1-A9FD0B4D96EA}"/>
          </ac:graphicFrameMkLst>
        </pc:graphicFrameChg>
      </pc:sldChg>
      <pc:sldChg chg="del">
        <pc:chgData name="Matt and Lisa Yeip" userId="04f350818f694238" providerId="LiveId" clId="{A9388F58-C056-49AE-A0DE-9F39364BB045}" dt="2025-10-22T16:24:07.229" v="1" actId="47"/>
        <pc:sldMkLst>
          <pc:docMk/>
          <pc:sldMk cId="4041450059" sldId="259"/>
        </pc:sldMkLst>
      </pc:sldChg>
      <pc:sldChg chg="del">
        <pc:chgData name="Matt and Lisa Yeip" userId="04f350818f694238" providerId="LiveId" clId="{A9388F58-C056-49AE-A0DE-9F39364BB045}" dt="2025-10-22T16:25:14.612" v="6" actId="47"/>
        <pc:sldMkLst>
          <pc:docMk/>
          <pc:sldMk cId="597549705" sldId="260"/>
        </pc:sldMkLst>
      </pc:sldChg>
      <pc:sldChg chg="addSp delSp modSp add mod">
        <pc:chgData name="Matt and Lisa Yeip" userId="04f350818f694238" providerId="LiveId" clId="{A9388F58-C056-49AE-A0DE-9F39364BB045}" dt="2025-10-22T17:32:50.319" v="273"/>
        <pc:sldMkLst>
          <pc:docMk/>
          <pc:sldMk cId="2161050206" sldId="260"/>
        </pc:sldMkLst>
        <pc:spChg chg="mod">
          <ac:chgData name="Matt and Lisa Yeip" userId="04f350818f694238" providerId="LiveId" clId="{A9388F58-C056-49AE-A0DE-9F39364BB045}" dt="2025-10-22T16:31:00.745" v="53" actId="1076"/>
          <ac:spMkLst>
            <pc:docMk/>
            <pc:sldMk cId="2161050206" sldId="260"/>
            <ac:spMk id="10" creationId="{94F999D2-6089-581F-D102-417900888C40}"/>
          </ac:spMkLst>
        </pc:spChg>
        <pc:spChg chg="del">
          <ac:chgData name="Matt and Lisa Yeip" userId="04f350818f694238" providerId="LiveId" clId="{A9388F58-C056-49AE-A0DE-9F39364BB045}" dt="2025-10-22T16:30:46.940" v="50" actId="478"/>
          <ac:spMkLst>
            <pc:docMk/>
            <pc:sldMk cId="2161050206" sldId="260"/>
            <ac:spMk id="11" creationId="{345B46BE-6915-2745-05A4-05C401D72951}"/>
          </ac:spMkLst>
        </pc:spChg>
        <pc:graphicFrameChg chg="add mod">
          <ac:chgData name="Matt and Lisa Yeip" userId="04f350818f694238" providerId="LiveId" clId="{A9388F58-C056-49AE-A0DE-9F39364BB045}" dt="2025-10-22T17:32:50.319" v="273"/>
          <ac:graphicFrameMkLst>
            <pc:docMk/>
            <pc:sldMk cId="2161050206" sldId="260"/>
            <ac:graphicFrameMk id="2" creationId="{D673AC0C-F57A-F584-062A-4F0222DC8D13}"/>
          </ac:graphicFrameMkLst>
        </pc:graphicFrameChg>
        <pc:graphicFrameChg chg="del modGraphic">
          <ac:chgData name="Matt and Lisa Yeip" userId="04f350818f694238" providerId="LiveId" clId="{A9388F58-C056-49AE-A0DE-9F39364BB045}" dt="2025-10-22T17:32:49.866" v="272" actId="478"/>
          <ac:graphicFrameMkLst>
            <pc:docMk/>
            <pc:sldMk cId="2161050206" sldId="260"/>
            <ac:graphicFrameMk id="4" creationId="{40439048-5553-BD3A-2BE9-09B9C806597B}"/>
          </ac:graphicFrameMkLst>
        </pc:graphicFrameChg>
      </pc:sldChg>
      <pc:sldChg chg="addSp delSp modSp add mod">
        <pc:chgData name="Matt and Lisa Yeip" userId="04f350818f694238" providerId="LiveId" clId="{A9388F58-C056-49AE-A0DE-9F39364BB045}" dt="2025-10-22T17:29:33.493" v="186"/>
        <pc:sldMkLst>
          <pc:docMk/>
          <pc:sldMk cId="3004595412" sldId="261"/>
        </pc:sldMkLst>
        <pc:graphicFrameChg chg="del">
          <ac:chgData name="Matt and Lisa Yeip" userId="04f350818f694238" providerId="LiveId" clId="{A9388F58-C056-49AE-A0DE-9F39364BB045}" dt="2025-10-22T17:29:32.272" v="185" actId="478"/>
          <ac:graphicFrameMkLst>
            <pc:docMk/>
            <pc:sldMk cId="3004595412" sldId="261"/>
            <ac:graphicFrameMk id="4" creationId="{2F5D44DA-F6D5-E8F4-ADBE-3CC31523A808}"/>
          </ac:graphicFrameMkLst>
        </pc:graphicFrameChg>
        <pc:graphicFrameChg chg="add mod">
          <ac:chgData name="Matt and Lisa Yeip" userId="04f350818f694238" providerId="LiveId" clId="{A9388F58-C056-49AE-A0DE-9F39364BB045}" dt="2025-10-22T17:29:33.493" v="186"/>
          <ac:graphicFrameMkLst>
            <pc:docMk/>
            <pc:sldMk cId="3004595412" sldId="261"/>
            <ac:graphicFrameMk id="5" creationId="{3FB96BD5-491E-A0A9-BD09-8CBC2E8C79FE}"/>
          </ac:graphicFrameMkLst>
        </pc:graphicFrameChg>
        <pc:picChg chg="add mod">
          <ac:chgData name="Matt and Lisa Yeip" userId="04f350818f694238" providerId="LiveId" clId="{A9388F58-C056-49AE-A0DE-9F39364BB045}" dt="2025-10-22T16:35:23.196" v="70"/>
          <ac:picMkLst>
            <pc:docMk/>
            <pc:sldMk cId="3004595412" sldId="261"/>
            <ac:picMk id="2" creationId="{4F703CF4-B9D9-5C65-B49D-8A59691B6708}"/>
          </ac:picMkLst>
        </pc:picChg>
        <pc:picChg chg="add mod">
          <ac:chgData name="Matt and Lisa Yeip" userId="04f350818f694238" providerId="LiveId" clId="{A9388F58-C056-49AE-A0DE-9F39364BB045}" dt="2025-10-22T16:35:23.196" v="70"/>
          <ac:picMkLst>
            <pc:docMk/>
            <pc:sldMk cId="3004595412" sldId="261"/>
            <ac:picMk id="3" creationId="{6B975536-7705-F9CB-F249-2D02180B8A4E}"/>
          </ac:picMkLst>
        </pc:picChg>
        <pc:picChg chg="del">
          <ac:chgData name="Matt and Lisa Yeip" userId="04f350818f694238" providerId="LiveId" clId="{A9388F58-C056-49AE-A0DE-9F39364BB045}" dt="2025-10-22T16:35:20.727" v="68" actId="478"/>
          <ac:picMkLst>
            <pc:docMk/>
            <pc:sldMk cId="3004595412" sldId="261"/>
            <ac:picMk id="6" creationId="{28868C96-3501-D8E5-75A3-39F9C2651D4E}"/>
          </ac:picMkLst>
        </pc:picChg>
        <pc:picChg chg="del">
          <ac:chgData name="Matt and Lisa Yeip" userId="04f350818f694238" providerId="LiveId" clId="{A9388F58-C056-49AE-A0DE-9F39364BB045}" dt="2025-10-22T16:35:22.041" v="69" actId="478"/>
          <ac:picMkLst>
            <pc:docMk/>
            <pc:sldMk cId="3004595412" sldId="261"/>
            <ac:picMk id="7" creationId="{5D09CA8B-65BD-3CBB-3434-267F4E81C261}"/>
          </ac:picMkLst>
        </pc:picChg>
      </pc:sldChg>
      <pc:sldChg chg="del">
        <pc:chgData name="Matt and Lisa Yeip" userId="04f350818f694238" providerId="LiveId" clId="{A9388F58-C056-49AE-A0DE-9F39364BB045}" dt="2025-10-22T16:30:03.882" v="36" actId="47"/>
        <pc:sldMkLst>
          <pc:docMk/>
          <pc:sldMk cId="3070449731" sldId="261"/>
        </pc:sldMkLst>
      </pc:sldChg>
      <pc:sldChg chg="addSp delSp modSp add mod replId">
        <pc:chgData name="Matt and Lisa Yeip" userId="04f350818f694238" providerId="LiveId" clId="{A9388F58-C056-49AE-A0DE-9F39364BB045}" dt="2025-10-22T17:29:43.120" v="189" actId="20577"/>
        <pc:sldMkLst>
          <pc:docMk/>
          <pc:sldMk cId="1657095595" sldId="262"/>
        </pc:sldMkLst>
        <pc:graphicFrameChg chg="del">
          <ac:chgData name="Matt and Lisa Yeip" userId="04f350818f694238" providerId="LiveId" clId="{A9388F58-C056-49AE-A0DE-9F39364BB045}" dt="2025-10-22T17:29:40.151" v="187" actId="478"/>
          <ac:graphicFrameMkLst>
            <pc:docMk/>
            <pc:sldMk cId="1657095595" sldId="262"/>
            <ac:graphicFrameMk id="4" creationId="{13C50128-886D-0D71-386F-2F7C5B3F0607}"/>
          </ac:graphicFrameMkLst>
        </pc:graphicFrameChg>
        <pc:graphicFrameChg chg="add mod modGraphic">
          <ac:chgData name="Matt and Lisa Yeip" userId="04f350818f694238" providerId="LiveId" clId="{A9388F58-C056-49AE-A0DE-9F39364BB045}" dt="2025-10-22T17:29:43.120" v="189" actId="20577"/>
          <ac:graphicFrameMkLst>
            <pc:docMk/>
            <pc:sldMk cId="1657095595" sldId="262"/>
            <ac:graphicFrameMk id="5" creationId="{4BC5A5B3-D5C0-04F6-EF20-D3D7194A9A6B}"/>
          </ac:graphicFrameMkLst>
        </pc:graphicFrameChg>
        <pc:picChg chg="add mod">
          <ac:chgData name="Matt and Lisa Yeip" userId="04f350818f694238" providerId="LiveId" clId="{A9388F58-C056-49AE-A0DE-9F39364BB045}" dt="2025-10-22T16:35:18.054" v="67"/>
          <ac:picMkLst>
            <pc:docMk/>
            <pc:sldMk cId="1657095595" sldId="262"/>
            <ac:picMk id="2" creationId="{94645A4D-7940-3D41-F1BA-A82E25D343D8}"/>
          </ac:picMkLst>
        </pc:picChg>
        <pc:picChg chg="add mod">
          <ac:chgData name="Matt and Lisa Yeip" userId="04f350818f694238" providerId="LiveId" clId="{A9388F58-C056-49AE-A0DE-9F39364BB045}" dt="2025-10-22T16:35:18.054" v="67"/>
          <ac:picMkLst>
            <pc:docMk/>
            <pc:sldMk cId="1657095595" sldId="262"/>
            <ac:picMk id="3" creationId="{8512D033-4A7D-A412-4065-003A7F8D236B}"/>
          </ac:picMkLst>
        </pc:picChg>
        <pc:picChg chg="del">
          <ac:chgData name="Matt and Lisa Yeip" userId="04f350818f694238" providerId="LiveId" clId="{A9388F58-C056-49AE-A0DE-9F39364BB045}" dt="2025-10-22T16:35:15.707" v="65" actId="478"/>
          <ac:picMkLst>
            <pc:docMk/>
            <pc:sldMk cId="1657095595" sldId="262"/>
            <ac:picMk id="6" creationId="{49F8E018-5E3A-B188-02B3-BB71903DE3F7}"/>
          </ac:picMkLst>
        </pc:picChg>
        <pc:picChg chg="del">
          <ac:chgData name="Matt and Lisa Yeip" userId="04f350818f694238" providerId="LiveId" clId="{A9388F58-C056-49AE-A0DE-9F39364BB045}" dt="2025-10-22T16:35:16.756" v="66" actId="478"/>
          <ac:picMkLst>
            <pc:docMk/>
            <pc:sldMk cId="1657095595" sldId="262"/>
            <ac:picMk id="7" creationId="{47F13F0B-2E28-7A9F-29D7-1EC15DD76E2E}"/>
          </ac:picMkLst>
        </pc:picChg>
      </pc:sldChg>
      <pc:sldChg chg="del">
        <pc:chgData name="Matt and Lisa Yeip" userId="04f350818f694238" providerId="LiveId" clId="{A9388F58-C056-49AE-A0DE-9F39364BB045}" dt="2025-10-22T16:23:28.226" v="0" actId="47"/>
        <pc:sldMkLst>
          <pc:docMk/>
          <pc:sldMk cId="3779255232" sldId="262"/>
        </pc:sldMkLst>
      </pc:sldChg>
      <pc:sldChg chg="del">
        <pc:chgData name="Matt and Lisa Yeip" userId="04f350818f694238" providerId="LiveId" clId="{A9388F58-C056-49AE-A0DE-9F39364BB045}" dt="2025-10-22T16:24:15.253" v="2" actId="47"/>
        <pc:sldMkLst>
          <pc:docMk/>
          <pc:sldMk cId="3976993005" sldId="263"/>
        </pc:sldMkLst>
      </pc:sldChg>
      <pc:sldChg chg="addSp delSp modSp add mod replId">
        <pc:chgData name="Matt and Lisa Yeip" userId="04f350818f694238" providerId="LiveId" clId="{A9388F58-C056-49AE-A0DE-9F39364BB045}" dt="2025-10-22T17:30:43.624" v="193" actId="20577"/>
        <pc:sldMkLst>
          <pc:docMk/>
          <pc:sldMk cId="4106053817" sldId="263"/>
        </pc:sldMkLst>
        <pc:graphicFrameChg chg="add mod modGraphic">
          <ac:chgData name="Matt and Lisa Yeip" userId="04f350818f694238" providerId="LiveId" clId="{A9388F58-C056-49AE-A0DE-9F39364BB045}" dt="2025-10-22T17:30:43.624" v="193" actId="20577"/>
          <ac:graphicFrameMkLst>
            <pc:docMk/>
            <pc:sldMk cId="4106053817" sldId="263"/>
            <ac:graphicFrameMk id="2" creationId="{453555BF-9782-631D-FCCA-381CB596B9FC}"/>
          </ac:graphicFrameMkLst>
        </pc:graphicFrameChg>
        <pc:graphicFrameChg chg="del">
          <ac:chgData name="Matt and Lisa Yeip" userId="04f350818f694238" providerId="LiveId" clId="{A9388F58-C056-49AE-A0DE-9F39364BB045}" dt="2025-10-22T17:30:38.779" v="190" actId="478"/>
          <ac:graphicFrameMkLst>
            <pc:docMk/>
            <pc:sldMk cId="4106053817" sldId="263"/>
            <ac:graphicFrameMk id="4" creationId="{C88B1043-8F2B-C745-1986-6236A4372C07}"/>
          </ac:graphicFrameMkLst>
        </pc:graphicFrameChg>
        <pc:picChg chg="mod">
          <ac:chgData name="Matt and Lisa Yeip" userId="04f350818f694238" providerId="LiveId" clId="{A9388F58-C056-49AE-A0DE-9F39364BB045}" dt="2025-10-22T16:34:28.199" v="55" actId="14826"/>
          <ac:picMkLst>
            <pc:docMk/>
            <pc:sldMk cId="4106053817" sldId="263"/>
            <ac:picMk id="6" creationId="{095A30E0-6D79-0365-66ED-219A009C2303}"/>
          </ac:picMkLst>
        </pc:picChg>
        <pc:picChg chg="mod">
          <ac:chgData name="Matt and Lisa Yeip" userId="04f350818f694238" providerId="LiveId" clId="{A9388F58-C056-49AE-A0DE-9F39364BB045}" dt="2025-10-22T16:34:47.624" v="58" actId="14826"/>
          <ac:picMkLst>
            <pc:docMk/>
            <pc:sldMk cId="4106053817" sldId="263"/>
            <ac:picMk id="7" creationId="{843FDFA0-4EC3-0AB0-1B81-DFBA707AD8BA}"/>
          </ac:picMkLst>
        </pc:picChg>
      </pc:sldChg>
      <pc:sldChg chg="addSp delSp modSp add mod replId">
        <pc:chgData name="Matt and Lisa Yeip" userId="04f350818f694238" providerId="LiveId" clId="{A9388F58-C056-49AE-A0DE-9F39364BB045}" dt="2025-10-22T17:33:33.229" v="339"/>
        <pc:sldMkLst>
          <pc:docMk/>
          <pc:sldMk cId="684486641" sldId="264"/>
        </pc:sldMkLst>
        <pc:graphicFrameChg chg="del">
          <ac:chgData name="Matt and Lisa Yeip" userId="04f350818f694238" providerId="LiveId" clId="{A9388F58-C056-49AE-A0DE-9F39364BB045}" dt="2025-10-22T17:33:32.634" v="338" actId="478"/>
          <ac:graphicFrameMkLst>
            <pc:docMk/>
            <pc:sldMk cId="684486641" sldId="264"/>
            <ac:graphicFrameMk id="4" creationId="{1BEDD79D-4AD4-283D-3EEC-80AEFA9DE3FB}"/>
          </ac:graphicFrameMkLst>
        </pc:graphicFrameChg>
        <pc:graphicFrameChg chg="add mod">
          <ac:chgData name="Matt and Lisa Yeip" userId="04f350818f694238" providerId="LiveId" clId="{A9388F58-C056-49AE-A0DE-9F39364BB045}" dt="2025-10-22T17:33:33.229" v="339"/>
          <ac:graphicFrameMkLst>
            <pc:docMk/>
            <pc:sldMk cId="684486641" sldId="264"/>
            <ac:graphicFrameMk id="5" creationId="{25373B94-804B-4F4D-56FE-8B81E84DAB25}"/>
          </ac:graphicFrameMkLst>
        </pc:graphicFrameChg>
        <pc:picChg chg="add mod">
          <ac:chgData name="Matt and Lisa Yeip" userId="04f350818f694238" providerId="LiveId" clId="{A9388F58-C056-49AE-A0DE-9F39364BB045}" dt="2025-10-22T16:34:58.366" v="61"/>
          <ac:picMkLst>
            <pc:docMk/>
            <pc:sldMk cId="684486641" sldId="264"/>
            <ac:picMk id="2" creationId="{3479A163-43AC-3113-E2D1-7F738F68BB94}"/>
          </ac:picMkLst>
        </pc:picChg>
        <pc:picChg chg="add mod">
          <ac:chgData name="Matt and Lisa Yeip" userId="04f350818f694238" providerId="LiveId" clId="{A9388F58-C056-49AE-A0DE-9F39364BB045}" dt="2025-10-22T16:34:58.366" v="61"/>
          <ac:picMkLst>
            <pc:docMk/>
            <pc:sldMk cId="684486641" sldId="264"/>
            <ac:picMk id="3" creationId="{CF71823C-3CE7-5848-5E1A-04700C50B4C0}"/>
          </ac:picMkLst>
        </pc:picChg>
        <pc:picChg chg="del">
          <ac:chgData name="Matt and Lisa Yeip" userId="04f350818f694238" providerId="LiveId" clId="{A9388F58-C056-49AE-A0DE-9F39364BB045}" dt="2025-10-22T16:34:56.317" v="59" actId="478"/>
          <ac:picMkLst>
            <pc:docMk/>
            <pc:sldMk cId="684486641" sldId="264"/>
            <ac:picMk id="6" creationId="{8B5D2F62-8C2B-AAF0-4723-C78394D0D651}"/>
          </ac:picMkLst>
        </pc:picChg>
        <pc:picChg chg="del">
          <ac:chgData name="Matt and Lisa Yeip" userId="04f350818f694238" providerId="LiveId" clId="{A9388F58-C056-49AE-A0DE-9F39364BB045}" dt="2025-10-22T16:34:57.082" v="60" actId="478"/>
          <ac:picMkLst>
            <pc:docMk/>
            <pc:sldMk cId="684486641" sldId="264"/>
            <ac:picMk id="7" creationId="{F2F76024-7FB8-E231-1049-BE77A7669983}"/>
          </ac:picMkLst>
        </pc:picChg>
      </pc:sldChg>
      <pc:sldChg chg="del">
        <pc:chgData name="Matt and Lisa Yeip" userId="04f350818f694238" providerId="LiveId" clId="{A9388F58-C056-49AE-A0DE-9F39364BB045}" dt="2025-10-22T16:24:32.453" v="4" actId="47"/>
        <pc:sldMkLst>
          <pc:docMk/>
          <pc:sldMk cId="2093617215" sldId="264"/>
        </pc:sldMkLst>
      </pc:sldChg>
      <pc:sldChg chg="del">
        <pc:chgData name="Matt and Lisa Yeip" userId="04f350818f694238" providerId="LiveId" clId="{A9388F58-C056-49AE-A0DE-9F39364BB045}" dt="2025-10-22T16:30:07.064" v="40" actId="47"/>
        <pc:sldMkLst>
          <pc:docMk/>
          <pc:sldMk cId="990406083" sldId="265"/>
        </pc:sldMkLst>
      </pc:sldChg>
      <pc:sldChg chg="addSp delSp modSp add mod replId">
        <pc:chgData name="Matt and Lisa Yeip" userId="04f350818f694238" providerId="LiveId" clId="{A9388F58-C056-49AE-A0DE-9F39364BB045}" dt="2025-10-22T17:32:41.984" v="271"/>
        <pc:sldMkLst>
          <pc:docMk/>
          <pc:sldMk cId="2287238137" sldId="265"/>
        </pc:sldMkLst>
        <pc:graphicFrameChg chg="del">
          <ac:chgData name="Matt and Lisa Yeip" userId="04f350818f694238" providerId="LiveId" clId="{A9388F58-C056-49AE-A0DE-9F39364BB045}" dt="2025-10-22T17:32:41.187" v="270" actId="478"/>
          <ac:graphicFrameMkLst>
            <pc:docMk/>
            <pc:sldMk cId="2287238137" sldId="265"/>
            <ac:graphicFrameMk id="4" creationId="{216F7324-8199-6C29-0CCD-CDF0AB8EDE51}"/>
          </ac:graphicFrameMkLst>
        </pc:graphicFrameChg>
        <pc:graphicFrameChg chg="add mod">
          <ac:chgData name="Matt and Lisa Yeip" userId="04f350818f694238" providerId="LiveId" clId="{A9388F58-C056-49AE-A0DE-9F39364BB045}" dt="2025-10-22T17:32:41.984" v="271"/>
          <ac:graphicFrameMkLst>
            <pc:docMk/>
            <pc:sldMk cId="2287238137" sldId="265"/>
            <ac:graphicFrameMk id="5" creationId="{90FBCB4B-6889-7BB9-1F33-BD5143EDBD5B}"/>
          </ac:graphicFrameMkLst>
        </pc:graphicFrameChg>
        <pc:picChg chg="add mod">
          <ac:chgData name="Matt and Lisa Yeip" userId="04f350818f694238" providerId="LiveId" clId="{A9388F58-C056-49AE-A0DE-9F39364BB045}" dt="2025-10-22T16:35:12.641" v="64"/>
          <ac:picMkLst>
            <pc:docMk/>
            <pc:sldMk cId="2287238137" sldId="265"/>
            <ac:picMk id="2" creationId="{5D1CABCC-0FF6-09A7-AD82-AE1BF684E1C9}"/>
          </ac:picMkLst>
        </pc:picChg>
        <pc:picChg chg="add mod">
          <ac:chgData name="Matt and Lisa Yeip" userId="04f350818f694238" providerId="LiveId" clId="{A9388F58-C056-49AE-A0DE-9F39364BB045}" dt="2025-10-22T16:35:12.641" v="64"/>
          <ac:picMkLst>
            <pc:docMk/>
            <pc:sldMk cId="2287238137" sldId="265"/>
            <ac:picMk id="3" creationId="{4A48258B-4019-5343-6DD9-562D7E984CBB}"/>
          </ac:picMkLst>
        </pc:picChg>
        <pc:picChg chg="del">
          <ac:chgData name="Matt and Lisa Yeip" userId="04f350818f694238" providerId="LiveId" clId="{A9388F58-C056-49AE-A0DE-9F39364BB045}" dt="2025-10-22T16:35:10.328" v="62" actId="478"/>
          <ac:picMkLst>
            <pc:docMk/>
            <pc:sldMk cId="2287238137" sldId="265"/>
            <ac:picMk id="6" creationId="{8669B88B-4CD6-0E26-D38D-1A80C7E59B1A}"/>
          </ac:picMkLst>
        </pc:picChg>
        <pc:picChg chg="del">
          <ac:chgData name="Matt and Lisa Yeip" userId="04f350818f694238" providerId="LiveId" clId="{A9388F58-C056-49AE-A0DE-9F39364BB045}" dt="2025-10-22T16:35:11.422" v="63" actId="478"/>
          <ac:picMkLst>
            <pc:docMk/>
            <pc:sldMk cId="2287238137" sldId="265"/>
            <ac:picMk id="7" creationId="{B3FCBA44-6573-E682-4A3C-8374A9903EEF}"/>
          </ac:picMkLst>
        </pc:picChg>
      </pc:sldChg>
      <pc:sldChg chg="addSp delSp modSp add mod">
        <pc:chgData name="Matt and Lisa Yeip" userId="04f350818f694238" providerId="LiveId" clId="{A9388F58-C056-49AE-A0DE-9F39364BB045}" dt="2025-10-22T17:30:51.337" v="195"/>
        <pc:sldMkLst>
          <pc:docMk/>
          <pc:sldMk cId="2683336988" sldId="266"/>
        </pc:sldMkLst>
        <pc:graphicFrameChg chg="del">
          <ac:chgData name="Matt and Lisa Yeip" userId="04f350818f694238" providerId="LiveId" clId="{A9388F58-C056-49AE-A0DE-9F39364BB045}" dt="2025-10-22T17:30:50.728" v="194" actId="478"/>
          <ac:graphicFrameMkLst>
            <pc:docMk/>
            <pc:sldMk cId="2683336988" sldId="266"/>
            <ac:graphicFrameMk id="4" creationId="{D46BC85E-2CC4-D6B1-609F-BD3B612FCFFF}"/>
          </ac:graphicFrameMkLst>
        </pc:graphicFrameChg>
        <pc:graphicFrameChg chg="add mod">
          <ac:chgData name="Matt and Lisa Yeip" userId="04f350818f694238" providerId="LiveId" clId="{A9388F58-C056-49AE-A0DE-9F39364BB045}" dt="2025-10-22T17:30:51.337" v="195"/>
          <ac:graphicFrameMkLst>
            <pc:docMk/>
            <pc:sldMk cId="2683336988" sldId="266"/>
            <ac:graphicFrameMk id="5" creationId="{11E7ED64-1FF2-CB34-C886-887804DD55C3}"/>
          </ac:graphicFrameMkLst>
        </pc:graphicFrameChg>
        <pc:picChg chg="mod">
          <ac:chgData name="Matt and Lisa Yeip" userId="04f350818f694238" providerId="LiveId" clId="{A9388F58-C056-49AE-A0DE-9F39364BB045}" dt="2025-10-22T16:35:58.180" v="74" actId="14826"/>
          <ac:picMkLst>
            <pc:docMk/>
            <pc:sldMk cId="2683336988" sldId="266"/>
            <ac:picMk id="2" creationId="{3E967800-E2F2-4AC7-8E9B-AF1BCD4ADF08}"/>
          </ac:picMkLst>
        </pc:picChg>
        <pc:picChg chg="mod">
          <ac:chgData name="Matt and Lisa Yeip" userId="04f350818f694238" providerId="LiveId" clId="{A9388F58-C056-49AE-A0DE-9F39364BB045}" dt="2025-10-22T16:36:06.270" v="75" actId="14826"/>
          <ac:picMkLst>
            <pc:docMk/>
            <pc:sldMk cId="2683336988" sldId="266"/>
            <ac:picMk id="3" creationId="{EF80A7BE-1ADF-CE0C-FD67-E87EAD285F17}"/>
          </ac:picMkLst>
        </pc:picChg>
      </pc:sldChg>
      <pc:sldChg chg="addSp delSp modSp add mod replId">
        <pc:chgData name="Matt and Lisa Yeip" userId="04f350818f694238" providerId="LiveId" clId="{A9388F58-C056-49AE-A0DE-9F39364BB045}" dt="2025-10-22T17:31:00.987" v="198" actId="20577"/>
        <pc:sldMkLst>
          <pc:docMk/>
          <pc:sldMk cId="876290952" sldId="267"/>
        </pc:sldMkLst>
        <pc:graphicFrameChg chg="add mod modGraphic">
          <ac:chgData name="Matt and Lisa Yeip" userId="04f350818f694238" providerId="LiveId" clId="{A9388F58-C056-49AE-A0DE-9F39364BB045}" dt="2025-10-22T17:31:00.987" v="198" actId="20577"/>
          <ac:graphicFrameMkLst>
            <pc:docMk/>
            <pc:sldMk cId="876290952" sldId="267"/>
            <ac:graphicFrameMk id="2" creationId="{4B8ADF15-1275-2283-3FF1-6BE6F685671D}"/>
          </ac:graphicFrameMkLst>
        </pc:graphicFrameChg>
        <pc:graphicFrameChg chg="del">
          <ac:chgData name="Matt and Lisa Yeip" userId="04f350818f694238" providerId="LiveId" clId="{A9388F58-C056-49AE-A0DE-9F39364BB045}" dt="2025-10-22T17:30:56.781" v="196" actId="478"/>
          <ac:graphicFrameMkLst>
            <pc:docMk/>
            <pc:sldMk cId="876290952" sldId="267"/>
            <ac:graphicFrameMk id="4" creationId="{B1A158BF-2A0D-62CF-1842-95C86FEC6B06}"/>
          </ac:graphicFrameMkLst>
        </pc:graphicFrameChg>
        <pc:picChg chg="del">
          <ac:chgData name="Matt and Lisa Yeip" userId="04f350818f694238" providerId="LiveId" clId="{A9388F58-C056-49AE-A0DE-9F39364BB045}" dt="2025-10-22T16:36:10.359" v="76" actId="478"/>
          <ac:picMkLst>
            <pc:docMk/>
            <pc:sldMk cId="876290952" sldId="267"/>
            <ac:picMk id="2" creationId="{CFBB8BA1-F608-0615-D169-237F388788E2}"/>
          </ac:picMkLst>
        </pc:picChg>
        <pc:picChg chg="del">
          <ac:chgData name="Matt and Lisa Yeip" userId="04f350818f694238" providerId="LiveId" clId="{A9388F58-C056-49AE-A0DE-9F39364BB045}" dt="2025-10-22T16:36:11.219" v="77" actId="478"/>
          <ac:picMkLst>
            <pc:docMk/>
            <pc:sldMk cId="876290952" sldId="267"/>
            <ac:picMk id="3" creationId="{2203BC91-3BCD-49C6-D730-C912B7826BB7}"/>
          </ac:picMkLst>
        </pc:picChg>
        <pc:picChg chg="add mod">
          <ac:chgData name="Matt and Lisa Yeip" userId="04f350818f694238" providerId="LiveId" clId="{A9388F58-C056-49AE-A0DE-9F39364BB045}" dt="2025-10-22T16:36:12.359" v="78"/>
          <ac:picMkLst>
            <pc:docMk/>
            <pc:sldMk cId="876290952" sldId="267"/>
            <ac:picMk id="5" creationId="{85D06F24-15EE-9A74-A01D-77E20A900C16}"/>
          </ac:picMkLst>
        </pc:picChg>
        <pc:picChg chg="add mod">
          <ac:chgData name="Matt and Lisa Yeip" userId="04f350818f694238" providerId="LiveId" clId="{A9388F58-C056-49AE-A0DE-9F39364BB045}" dt="2025-10-22T16:36:12.359" v="78"/>
          <ac:picMkLst>
            <pc:docMk/>
            <pc:sldMk cId="876290952" sldId="267"/>
            <ac:picMk id="6" creationId="{CA43FBE1-559D-8112-F635-98664AAA902D}"/>
          </ac:picMkLst>
        </pc:picChg>
      </pc:sldChg>
      <pc:sldChg chg="del">
        <pc:chgData name="Matt and Lisa Yeip" userId="04f350818f694238" providerId="LiveId" clId="{A9388F58-C056-49AE-A0DE-9F39364BB045}" dt="2025-10-22T16:25:09.790" v="5" actId="47"/>
        <pc:sldMkLst>
          <pc:docMk/>
          <pc:sldMk cId="2744248135" sldId="267"/>
        </pc:sldMkLst>
      </pc:sldChg>
      <pc:sldChg chg="addSp delSp modSp add mod replId">
        <pc:chgData name="Matt and Lisa Yeip" userId="04f350818f694238" providerId="LiveId" clId="{A9388F58-C056-49AE-A0DE-9F39364BB045}" dt="2025-10-22T17:31:10.056" v="202" actId="20577"/>
        <pc:sldMkLst>
          <pc:docMk/>
          <pc:sldMk cId="1629195597" sldId="268"/>
        </pc:sldMkLst>
        <pc:graphicFrameChg chg="del">
          <ac:chgData name="Matt and Lisa Yeip" userId="04f350818f694238" providerId="LiveId" clId="{A9388F58-C056-49AE-A0DE-9F39364BB045}" dt="2025-10-22T17:31:05.567" v="199" actId="478"/>
          <ac:graphicFrameMkLst>
            <pc:docMk/>
            <pc:sldMk cId="1629195597" sldId="268"/>
            <ac:graphicFrameMk id="4" creationId="{FDE9B8E5-8BDD-1EAB-BF4D-07E5D13D1DED}"/>
          </ac:graphicFrameMkLst>
        </pc:graphicFrameChg>
        <pc:graphicFrameChg chg="add mod modGraphic">
          <ac:chgData name="Matt and Lisa Yeip" userId="04f350818f694238" providerId="LiveId" clId="{A9388F58-C056-49AE-A0DE-9F39364BB045}" dt="2025-10-22T17:31:10.056" v="202" actId="20577"/>
          <ac:graphicFrameMkLst>
            <pc:docMk/>
            <pc:sldMk cId="1629195597" sldId="268"/>
            <ac:graphicFrameMk id="5" creationId="{BA0845B0-60ED-E969-909D-5227C8DCBCB9}"/>
          </ac:graphicFrameMkLst>
        </pc:graphicFrameChg>
        <pc:picChg chg="add mod">
          <ac:chgData name="Matt and Lisa Yeip" userId="04f350818f694238" providerId="LiveId" clId="{A9388F58-C056-49AE-A0DE-9F39364BB045}" dt="2025-10-22T16:36:17.239" v="81"/>
          <ac:picMkLst>
            <pc:docMk/>
            <pc:sldMk cId="1629195597" sldId="268"/>
            <ac:picMk id="2" creationId="{27B03B84-50DE-C95A-8843-3CD6F9CB3E26}"/>
          </ac:picMkLst>
        </pc:picChg>
        <pc:picChg chg="add mod">
          <ac:chgData name="Matt and Lisa Yeip" userId="04f350818f694238" providerId="LiveId" clId="{A9388F58-C056-49AE-A0DE-9F39364BB045}" dt="2025-10-22T16:36:17.239" v="81"/>
          <ac:picMkLst>
            <pc:docMk/>
            <pc:sldMk cId="1629195597" sldId="268"/>
            <ac:picMk id="3" creationId="{88C86B01-68F6-C382-B4EA-CFE7D5AD7C5B}"/>
          </ac:picMkLst>
        </pc:picChg>
        <pc:picChg chg="del">
          <ac:chgData name="Matt and Lisa Yeip" userId="04f350818f694238" providerId="LiveId" clId="{A9388F58-C056-49AE-A0DE-9F39364BB045}" dt="2025-10-22T16:36:14.925" v="79" actId="478"/>
          <ac:picMkLst>
            <pc:docMk/>
            <pc:sldMk cId="1629195597" sldId="268"/>
            <ac:picMk id="6" creationId="{B0CA94E6-E9D2-7E4A-A1E0-1352FD8E3ADF}"/>
          </ac:picMkLst>
        </pc:picChg>
        <pc:picChg chg="del">
          <ac:chgData name="Matt and Lisa Yeip" userId="04f350818f694238" providerId="LiveId" clId="{A9388F58-C056-49AE-A0DE-9F39364BB045}" dt="2025-10-22T16:36:16.038" v="80" actId="478"/>
          <ac:picMkLst>
            <pc:docMk/>
            <pc:sldMk cId="1629195597" sldId="268"/>
            <ac:picMk id="7" creationId="{E286FC7D-DA8A-0F2F-BB4D-C4C7B79A9A32}"/>
          </ac:picMkLst>
        </pc:picChg>
      </pc:sldChg>
      <pc:sldChg chg="del">
        <pc:chgData name="Matt and Lisa Yeip" userId="04f350818f694238" providerId="LiveId" clId="{A9388F58-C056-49AE-A0DE-9F39364BB045}" dt="2025-10-22T16:30:06.360" v="39" actId="47"/>
        <pc:sldMkLst>
          <pc:docMk/>
          <pc:sldMk cId="2606205732" sldId="268"/>
        </pc:sldMkLst>
      </pc:sldChg>
      <pc:sldChg chg="del">
        <pc:chgData name="Matt and Lisa Yeip" userId="04f350818f694238" providerId="LiveId" clId="{A9388F58-C056-49AE-A0DE-9F39364BB045}" dt="2025-10-22T16:24:16.517" v="3" actId="47"/>
        <pc:sldMkLst>
          <pc:docMk/>
          <pc:sldMk cId="1019798473" sldId="269"/>
        </pc:sldMkLst>
      </pc:sldChg>
      <pc:sldChg chg="addSp delSp modSp add mod replId">
        <pc:chgData name="Matt and Lisa Yeip" userId="04f350818f694238" providerId="LiveId" clId="{A9388F58-C056-49AE-A0DE-9F39364BB045}" dt="2025-10-22T17:33:40.686" v="341"/>
        <pc:sldMkLst>
          <pc:docMk/>
          <pc:sldMk cId="3546514396" sldId="269"/>
        </pc:sldMkLst>
        <pc:graphicFrameChg chg="add mod">
          <ac:chgData name="Matt and Lisa Yeip" userId="04f350818f694238" providerId="LiveId" clId="{A9388F58-C056-49AE-A0DE-9F39364BB045}" dt="2025-10-22T17:33:40.686" v="341"/>
          <ac:graphicFrameMkLst>
            <pc:docMk/>
            <pc:sldMk cId="3546514396" sldId="269"/>
            <ac:graphicFrameMk id="2" creationId="{A46F8BFA-9717-F980-160E-89637D6E4072}"/>
          </ac:graphicFrameMkLst>
        </pc:graphicFrameChg>
        <pc:graphicFrameChg chg="del">
          <ac:chgData name="Matt and Lisa Yeip" userId="04f350818f694238" providerId="LiveId" clId="{A9388F58-C056-49AE-A0DE-9F39364BB045}" dt="2025-10-22T17:33:40.171" v="340" actId="478"/>
          <ac:graphicFrameMkLst>
            <pc:docMk/>
            <pc:sldMk cId="3546514396" sldId="269"/>
            <ac:graphicFrameMk id="4" creationId="{5B44748D-0CF4-83AB-5F36-37DB530B2FAF}"/>
          </ac:graphicFrameMkLst>
        </pc:graphicFrameChg>
        <pc:picChg chg="del">
          <ac:chgData name="Matt and Lisa Yeip" userId="04f350818f694238" providerId="LiveId" clId="{A9388F58-C056-49AE-A0DE-9F39364BB045}" dt="2025-10-22T16:36:20.465" v="82" actId="478"/>
          <ac:picMkLst>
            <pc:docMk/>
            <pc:sldMk cId="3546514396" sldId="269"/>
            <ac:picMk id="2" creationId="{040A996B-9DA6-57C9-1179-751D7F881756}"/>
          </ac:picMkLst>
        </pc:picChg>
        <pc:picChg chg="del">
          <ac:chgData name="Matt and Lisa Yeip" userId="04f350818f694238" providerId="LiveId" clId="{A9388F58-C056-49AE-A0DE-9F39364BB045}" dt="2025-10-22T16:36:21.434" v="83" actId="478"/>
          <ac:picMkLst>
            <pc:docMk/>
            <pc:sldMk cId="3546514396" sldId="269"/>
            <ac:picMk id="3" creationId="{8B12181A-A576-B7CD-3959-881AE57EE696}"/>
          </ac:picMkLst>
        </pc:picChg>
        <pc:picChg chg="add mod">
          <ac:chgData name="Matt and Lisa Yeip" userId="04f350818f694238" providerId="LiveId" clId="{A9388F58-C056-49AE-A0DE-9F39364BB045}" dt="2025-10-22T16:36:22.560" v="84"/>
          <ac:picMkLst>
            <pc:docMk/>
            <pc:sldMk cId="3546514396" sldId="269"/>
            <ac:picMk id="5" creationId="{1F6D323A-8D68-F64D-0618-8561E20A38D6}"/>
          </ac:picMkLst>
        </pc:picChg>
        <pc:picChg chg="add mod">
          <ac:chgData name="Matt and Lisa Yeip" userId="04f350818f694238" providerId="LiveId" clId="{A9388F58-C056-49AE-A0DE-9F39364BB045}" dt="2025-10-22T16:36:22.560" v="84"/>
          <ac:picMkLst>
            <pc:docMk/>
            <pc:sldMk cId="3546514396" sldId="269"/>
            <ac:picMk id="6" creationId="{09B637D1-23DE-227B-BA14-113D0D3B7FC5}"/>
          </ac:picMkLst>
        </pc:picChg>
      </pc:sldChg>
      <pc:sldChg chg="addSp delSp modSp add mod replId">
        <pc:chgData name="Matt and Lisa Yeip" userId="04f350818f694238" providerId="LiveId" clId="{A9388F58-C056-49AE-A0DE-9F39364BB045}" dt="2025-10-22T17:32:34.082" v="269"/>
        <pc:sldMkLst>
          <pc:docMk/>
          <pc:sldMk cId="3139706006" sldId="270"/>
        </pc:sldMkLst>
        <pc:graphicFrameChg chg="add mod">
          <ac:chgData name="Matt and Lisa Yeip" userId="04f350818f694238" providerId="LiveId" clId="{A9388F58-C056-49AE-A0DE-9F39364BB045}" dt="2025-10-22T17:32:34.082" v="269"/>
          <ac:graphicFrameMkLst>
            <pc:docMk/>
            <pc:sldMk cId="3139706006" sldId="270"/>
            <ac:graphicFrameMk id="2" creationId="{0C00E420-539C-5CAB-0D3D-ECD1521DD95C}"/>
          </ac:graphicFrameMkLst>
        </pc:graphicFrameChg>
        <pc:graphicFrameChg chg="del">
          <ac:chgData name="Matt and Lisa Yeip" userId="04f350818f694238" providerId="LiveId" clId="{A9388F58-C056-49AE-A0DE-9F39364BB045}" dt="2025-10-22T17:32:33.676" v="268" actId="478"/>
          <ac:graphicFrameMkLst>
            <pc:docMk/>
            <pc:sldMk cId="3139706006" sldId="270"/>
            <ac:graphicFrameMk id="4" creationId="{B7DBDADC-F17A-3A94-53A4-3EAED987EE7F}"/>
          </ac:graphicFrameMkLst>
        </pc:graphicFrameChg>
        <pc:picChg chg="del">
          <ac:chgData name="Matt and Lisa Yeip" userId="04f350818f694238" providerId="LiveId" clId="{A9388F58-C056-49AE-A0DE-9F39364BB045}" dt="2025-10-22T16:36:25.875" v="85" actId="478"/>
          <ac:picMkLst>
            <pc:docMk/>
            <pc:sldMk cId="3139706006" sldId="270"/>
            <ac:picMk id="2" creationId="{FD8F5FF7-FBB6-F719-179F-EC5F82ACDD32}"/>
          </ac:picMkLst>
        </pc:picChg>
        <pc:picChg chg="del">
          <ac:chgData name="Matt and Lisa Yeip" userId="04f350818f694238" providerId="LiveId" clId="{A9388F58-C056-49AE-A0DE-9F39364BB045}" dt="2025-10-22T16:36:26.829" v="86" actId="478"/>
          <ac:picMkLst>
            <pc:docMk/>
            <pc:sldMk cId="3139706006" sldId="270"/>
            <ac:picMk id="3" creationId="{16B0B901-85DF-C2C0-E384-D1B4F753D12E}"/>
          </ac:picMkLst>
        </pc:picChg>
        <pc:picChg chg="add mod">
          <ac:chgData name="Matt and Lisa Yeip" userId="04f350818f694238" providerId="LiveId" clId="{A9388F58-C056-49AE-A0DE-9F39364BB045}" dt="2025-10-22T16:36:27.909" v="87"/>
          <ac:picMkLst>
            <pc:docMk/>
            <pc:sldMk cId="3139706006" sldId="270"/>
            <ac:picMk id="5" creationId="{48A75807-329F-3DA2-D606-41C2F4DBCA0F}"/>
          </ac:picMkLst>
        </pc:picChg>
        <pc:picChg chg="add mod">
          <ac:chgData name="Matt and Lisa Yeip" userId="04f350818f694238" providerId="LiveId" clId="{A9388F58-C056-49AE-A0DE-9F39364BB045}" dt="2025-10-22T16:36:27.909" v="87"/>
          <ac:picMkLst>
            <pc:docMk/>
            <pc:sldMk cId="3139706006" sldId="270"/>
            <ac:picMk id="6" creationId="{393D7D62-1391-C01C-B280-D620E1852794}"/>
          </ac:picMkLst>
        </pc:picChg>
      </pc:sldChg>
      <pc:sldChg chg="addSp delSp modSp add mod">
        <pc:chgData name="Matt and Lisa Yeip" userId="04f350818f694238" providerId="LiveId" clId="{A9388F58-C056-49AE-A0DE-9F39364BB045}" dt="2025-10-22T17:31:17.993" v="204"/>
        <pc:sldMkLst>
          <pc:docMk/>
          <pc:sldMk cId="923790458" sldId="271"/>
        </pc:sldMkLst>
        <pc:graphicFrameChg chg="del">
          <ac:chgData name="Matt and Lisa Yeip" userId="04f350818f694238" providerId="LiveId" clId="{A9388F58-C056-49AE-A0DE-9F39364BB045}" dt="2025-10-22T17:31:17.425" v="203" actId="478"/>
          <ac:graphicFrameMkLst>
            <pc:docMk/>
            <pc:sldMk cId="923790458" sldId="271"/>
            <ac:graphicFrameMk id="4" creationId="{DEF15C24-A5F8-877A-0364-F4304FC6EDB2}"/>
          </ac:graphicFrameMkLst>
        </pc:graphicFrameChg>
        <pc:graphicFrameChg chg="add mod">
          <ac:chgData name="Matt and Lisa Yeip" userId="04f350818f694238" providerId="LiveId" clId="{A9388F58-C056-49AE-A0DE-9F39364BB045}" dt="2025-10-22T17:31:17.993" v="204"/>
          <ac:graphicFrameMkLst>
            <pc:docMk/>
            <pc:sldMk cId="923790458" sldId="271"/>
            <ac:graphicFrameMk id="5" creationId="{B5FC73D4-A0FA-2DDF-0053-C5641963878D}"/>
          </ac:graphicFrameMkLst>
        </pc:graphicFrameChg>
        <pc:picChg chg="mod">
          <ac:chgData name="Matt and Lisa Yeip" userId="04f350818f694238" providerId="LiveId" clId="{A9388F58-C056-49AE-A0DE-9F39364BB045}" dt="2025-10-22T16:36:45.868" v="88" actId="14826"/>
          <ac:picMkLst>
            <pc:docMk/>
            <pc:sldMk cId="923790458" sldId="271"/>
            <ac:picMk id="2" creationId="{C785504F-FD4B-B560-0C8D-23AAE7028196}"/>
          </ac:picMkLst>
        </pc:picChg>
        <pc:picChg chg="mod">
          <ac:chgData name="Matt and Lisa Yeip" userId="04f350818f694238" providerId="LiveId" clId="{A9388F58-C056-49AE-A0DE-9F39364BB045}" dt="2025-10-22T16:36:56.287" v="89" actId="14826"/>
          <ac:picMkLst>
            <pc:docMk/>
            <pc:sldMk cId="923790458" sldId="271"/>
            <ac:picMk id="3" creationId="{FE3BD1BC-B3A0-6D72-2BBE-C73A0FDD2CA2}"/>
          </ac:picMkLst>
        </pc:picChg>
      </pc:sldChg>
      <pc:sldChg chg="addSp delSp modSp add mod replId">
        <pc:chgData name="Matt and Lisa Yeip" userId="04f350818f694238" providerId="LiveId" clId="{A9388F58-C056-49AE-A0DE-9F39364BB045}" dt="2025-10-22T17:31:24.496" v="207" actId="20577"/>
        <pc:sldMkLst>
          <pc:docMk/>
          <pc:sldMk cId="1469612048" sldId="272"/>
        </pc:sldMkLst>
        <pc:graphicFrameChg chg="add mod modGraphic">
          <ac:chgData name="Matt and Lisa Yeip" userId="04f350818f694238" providerId="LiveId" clId="{A9388F58-C056-49AE-A0DE-9F39364BB045}" dt="2025-10-22T17:31:24.496" v="207" actId="20577"/>
          <ac:graphicFrameMkLst>
            <pc:docMk/>
            <pc:sldMk cId="1469612048" sldId="272"/>
            <ac:graphicFrameMk id="2" creationId="{5396D962-AAF1-8F6E-723A-D040C125EA8C}"/>
          </ac:graphicFrameMkLst>
        </pc:graphicFrameChg>
        <pc:graphicFrameChg chg="del">
          <ac:chgData name="Matt and Lisa Yeip" userId="04f350818f694238" providerId="LiveId" clId="{A9388F58-C056-49AE-A0DE-9F39364BB045}" dt="2025-10-22T17:31:21.821" v="205" actId="478"/>
          <ac:graphicFrameMkLst>
            <pc:docMk/>
            <pc:sldMk cId="1469612048" sldId="272"/>
            <ac:graphicFrameMk id="4" creationId="{CE00C7D2-1437-4467-D826-3912E7D7F9FA}"/>
          </ac:graphicFrameMkLst>
        </pc:graphicFrameChg>
        <pc:picChg chg="del">
          <ac:chgData name="Matt and Lisa Yeip" userId="04f350818f694238" providerId="LiveId" clId="{A9388F58-C056-49AE-A0DE-9F39364BB045}" dt="2025-10-22T16:37:01.105" v="90" actId="478"/>
          <ac:picMkLst>
            <pc:docMk/>
            <pc:sldMk cId="1469612048" sldId="272"/>
            <ac:picMk id="2" creationId="{58C35B9F-B121-555F-C8EA-4229B0821B0D}"/>
          </ac:picMkLst>
        </pc:picChg>
        <pc:picChg chg="del">
          <ac:chgData name="Matt and Lisa Yeip" userId="04f350818f694238" providerId="LiveId" clId="{A9388F58-C056-49AE-A0DE-9F39364BB045}" dt="2025-10-22T16:37:01.683" v="91" actId="478"/>
          <ac:picMkLst>
            <pc:docMk/>
            <pc:sldMk cId="1469612048" sldId="272"/>
            <ac:picMk id="3" creationId="{D7EE8FB0-6F9A-AA94-D5F8-0E3BF1BF8DC8}"/>
          </ac:picMkLst>
        </pc:picChg>
        <pc:picChg chg="add mod">
          <ac:chgData name="Matt and Lisa Yeip" userId="04f350818f694238" providerId="LiveId" clId="{A9388F58-C056-49AE-A0DE-9F39364BB045}" dt="2025-10-22T16:37:02.824" v="92"/>
          <ac:picMkLst>
            <pc:docMk/>
            <pc:sldMk cId="1469612048" sldId="272"/>
            <ac:picMk id="5" creationId="{00896B25-79EA-9A89-6663-C23523FE1B69}"/>
          </ac:picMkLst>
        </pc:picChg>
        <pc:picChg chg="add mod">
          <ac:chgData name="Matt and Lisa Yeip" userId="04f350818f694238" providerId="LiveId" clId="{A9388F58-C056-49AE-A0DE-9F39364BB045}" dt="2025-10-22T16:37:02.824" v="92"/>
          <ac:picMkLst>
            <pc:docMk/>
            <pc:sldMk cId="1469612048" sldId="272"/>
            <ac:picMk id="6" creationId="{BF52F210-A641-C670-CBBE-2C9BC619B1A0}"/>
          </ac:picMkLst>
        </pc:picChg>
      </pc:sldChg>
      <pc:sldChg chg="addSp delSp modSp add mod replId">
        <pc:chgData name="Matt and Lisa Yeip" userId="04f350818f694238" providerId="LiveId" clId="{A9388F58-C056-49AE-A0DE-9F39364BB045}" dt="2025-10-22T17:31:33.814" v="211" actId="20577"/>
        <pc:sldMkLst>
          <pc:docMk/>
          <pc:sldMk cId="495242620" sldId="273"/>
        </pc:sldMkLst>
        <pc:graphicFrameChg chg="del">
          <ac:chgData name="Matt and Lisa Yeip" userId="04f350818f694238" providerId="LiveId" clId="{A9388F58-C056-49AE-A0DE-9F39364BB045}" dt="2025-10-22T17:31:29.669" v="208" actId="478"/>
          <ac:graphicFrameMkLst>
            <pc:docMk/>
            <pc:sldMk cId="495242620" sldId="273"/>
            <ac:graphicFrameMk id="4" creationId="{E0BA16E0-9299-0BB9-602B-D233F38B2A73}"/>
          </ac:graphicFrameMkLst>
        </pc:graphicFrameChg>
        <pc:graphicFrameChg chg="add mod modGraphic">
          <ac:chgData name="Matt and Lisa Yeip" userId="04f350818f694238" providerId="LiveId" clId="{A9388F58-C056-49AE-A0DE-9F39364BB045}" dt="2025-10-22T17:31:33.814" v="211" actId="20577"/>
          <ac:graphicFrameMkLst>
            <pc:docMk/>
            <pc:sldMk cId="495242620" sldId="273"/>
            <ac:graphicFrameMk id="5" creationId="{93B81B37-37F8-D5BB-79C3-E436E4AC3DC8}"/>
          </ac:graphicFrameMkLst>
        </pc:graphicFrameChg>
        <pc:picChg chg="add mod">
          <ac:chgData name="Matt and Lisa Yeip" userId="04f350818f694238" providerId="LiveId" clId="{A9388F58-C056-49AE-A0DE-9F39364BB045}" dt="2025-10-22T16:37:07.065" v="95"/>
          <ac:picMkLst>
            <pc:docMk/>
            <pc:sldMk cId="495242620" sldId="273"/>
            <ac:picMk id="2" creationId="{2E7EFC39-B938-2C72-1941-0F0B548FF0F4}"/>
          </ac:picMkLst>
        </pc:picChg>
        <pc:picChg chg="add mod">
          <ac:chgData name="Matt and Lisa Yeip" userId="04f350818f694238" providerId="LiveId" clId="{A9388F58-C056-49AE-A0DE-9F39364BB045}" dt="2025-10-22T16:37:07.065" v="95"/>
          <ac:picMkLst>
            <pc:docMk/>
            <pc:sldMk cId="495242620" sldId="273"/>
            <ac:picMk id="3" creationId="{67A8FF0A-2C34-3B52-26B8-4E53B9F32D94}"/>
          </ac:picMkLst>
        </pc:picChg>
        <pc:picChg chg="del">
          <ac:chgData name="Matt and Lisa Yeip" userId="04f350818f694238" providerId="LiveId" clId="{A9388F58-C056-49AE-A0DE-9F39364BB045}" dt="2025-10-22T16:37:04.890" v="93" actId="478"/>
          <ac:picMkLst>
            <pc:docMk/>
            <pc:sldMk cId="495242620" sldId="273"/>
            <ac:picMk id="6" creationId="{F331DDF7-E575-6479-70F8-9158F762A221}"/>
          </ac:picMkLst>
        </pc:picChg>
        <pc:picChg chg="del">
          <ac:chgData name="Matt and Lisa Yeip" userId="04f350818f694238" providerId="LiveId" clId="{A9388F58-C056-49AE-A0DE-9F39364BB045}" dt="2025-10-22T16:37:05.892" v="94" actId="478"/>
          <ac:picMkLst>
            <pc:docMk/>
            <pc:sldMk cId="495242620" sldId="273"/>
            <ac:picMk id="7" creationId="{D9DC39BC-F038-1663-203C-DD3F153E3816}"/>
          </ac:picMkLst>
        </pc:picChg>
      </pc:sldChg>
      <pc:sldChg chg="addSp delSp modSp add mod replId">
        <pc:chgData name="Matt and Lisa Yeip" userId="04f350818f694238" providerId="LiveId" clId="{A9388F58-C056-49AE-A0DE-9F39364BB045}" dt="2025-10-22T17:33:47.193" v="343"/>
        <pc:sldMkLst>
          <pc:docMk/>
          <pc:sldMk cId="2224136310" sldId="274"/>
        </pc:sldMkLst>
        <pc:graphicFrameChg chg="add mod">
          <ac:chgData name="Matt and Lisa Yeip" userId="04f350818f694238" providerId="LiveId" clId="{A9388F58-C056-49AE-A0DE-9F39364BB045}" dt="2025-10-22T17:33:47.193" v="343"/>
          <ac:graphicFrameMkLst>
            <pc:docMk/>
            <pc:sldMk cId="2224136310" sldId="274"/>
            <ac:graphicFrameMk id="2" creationId="{AD42C5D6-0720-57A5-FD06-09F1AB13BF66}"/>
          </ac:graphicFrameMkLst>
        </pc:graphicFrameChg>
        <pc:graphicFrameChg chg="del">
          <ac:chgData name="Matt and Lisa Yeip" userId="04f350818f694238" providerId="LiveId" clId="{A9388F58-C056-49AE-A0DE-9F39364BB045}" dt="2025-10-22T17:33:46.724" v="342" actId="478"/>
          <ac:graphicFrameMkLst>
            <pc:docMk/>
            <pc:sldMk cId="2224136310" sldId="274"/>
            <ac:graphicFrameMk id="4" creationId="{0B0AC5AC-2167-1E89-909C-8DCFA31B8480}"/>
          </ac:graphicFrameMkLst>
        </pc:graphicFrameChg>
        <pc:picChg chg="del">
          <ac:chgData name="Matt and Lisa Yeip" userId="04f350818f694238" providerId="LiveId" clId="{A9388F58-C056-49AE-A0DE-9F39364BB045}" dt="2025-10-22T16:37:10.630" v="96" actId="478"/>
          <ac:picMkLst>
            <pc:docMk/>
            <pc:sldMk cId="2224136310" sldId="274"/>
            <ac:picMk id="2" creationId="{C763965C-7976-9D88-A532-88F2E246F717}"/>
          </ac:picMkLst>
        </pc:picChg>
        <pc:picChg chg="del">
          <ac:chgData name="Matt and Lisa Yeip" userId="04f350818f694238" providerId="LiveId" clId="{A9388F58-C056-49AE-A0DE-9F39364BB045}" dt="2025-10-22T16:37:11.615" v="97" actId="478"/>
          <ac:picMkLst>
            <pc:docMk/>
            <pc:sldMk cId="2224136310" sldId="274"/>
            <ac:picMk id="3" creationId="{73BDC669-0F02-79E3-3A92-F9CBC668DF3B}"/>
          </ac:picMkLst>
        </pc:picChg>
        <pc:picChg chg="add mod">
          <ac:chgData name="Matt and Lisa Yeip" userId="04f350818f694238" providerId="LiveId" clId="{A9388F58-C056-49AE-A0DE-9F39364BB045}" dt="2025-10-22T16:37:12.756" v="98"/>
          <ac:picMkLst>
            <pc:docMk/>
            <pc:sldMk cId="2224136310" sldId="274"/>
            <ac:picMk id="5" creationId="{4203664C-24C6-74A6-EC4B-8B6C1E336E2F}"/>
          </ac:picMkLst>
        </pc:picChg>
        <pc:picChg chg="add mod">
          <ac:chgData name="Matt and Lisa Yeip" userId="04f350818f694238" providerId="LiveId" clId="{A9388F58-C056-49AE-A0DE-9F39364BB045}" dt="2025-10-22T16:37:12.756" v="98"/>
          <ac:picMkLst>
            <pc:docMk/>
            <pc:sldMk cId="2224136310" sldId="274"/>
            <ac:picMk id="6" creationId="{AAE2A882-E499-4E51-72AE-5F8A77AA3576}"/>
          </ac:picMkLst>
        </pc:picChg>
      </pc:sldChg>
      <pc:sldChg chg="addSp delSp modSp add mod replId">
        <pc:chgData name="Matt and Lisa Yeip" userId="04f350818f694238" providerId="LiveId" clId="{A9388F58-C056-49AE-A0DE-9F39364BB045}" dt="2025-10-22T17:32:27.279" v="267"/>
        <pc:sldMkLst>
          <pc:docMk/>
          <pc:sldMk cId="3749421361" sldId="275"/>
        </pc:sldMkLst>
        <pc:graphicFrameChg chg="add mod">
          <ac:chgData name="Matt and Lisa Yeip" userId="04f350818f694238" providerId="LiveId" clId="{A9388F58-C056-49AE-A0DE-9F39364BB045}" dt="2025-10-22T17:32:27.279" v="267"/>
          <ac:graphicFrameMkLst>
            <pc:docMk/>
            <pc:sldMk cId="3749421361" sldId="275"/>
            <ac:graphicFrameMk id="2" creationId="{504E6393-C6FB-9BA8-857F-69C2CA236CA8}"/>
          </ac:graphicFrameMkLst>
        </pc:graphicFrameChg>
        <pc:graphicFrameChg chg="del">
          <ac:chgData name="Matt and Lisa Yeip" userId="04f350818f694238" providerId="LiveId" clId="{A9388F58-C056-49AE-A0DE-9F39364BB045}" dt="2025-10-22T17:32:26.857" v="266" actId="478"/>
          <ac:graphicFrameMkLst>
            <pc:docMk/>
            <pc:sldMk cId="3749421361" sldId="275"/>
            <ac:graphicFrameMk id="4" creationId="{437CBBA6-44F0-D503-5C2E-633CDB0A2278}"/>
          </ac:graphicFrameMkLst>
        </pc:graphicFrameChg>
        <pc:picChg chg="del">
          <ac:chgData name="Matt and Lisa Yeip" userId="04f350818f694238" providerId="LiveId" clId="{A9388F58-C056-49AE-A0DE-9F39364BB045}" dt="2025-10-22T16:37:15.274" v="99" actId="478"/>
          <ac:picMkLst>
            <pc:docMk/>
            <pc:sldMk cId="3749421361" sldId="275"/>
            <ac:picMk id="2" creationId="{8415715E-7676-14D1-4856-0DDE689BA3F7}"/>
          </ac:picMkLst>
        </pc:picChg>
        <pc:picChg chg="del">
          <ac:chgData name="Matt and Lisa Yeip" userId="04f350818f694238" providerId="LiveId" clId="{A9388F58-C056-49AE-A0DE-9F39364BB045}" dt="2025-10-22T16:37:16.229" v="100" actId="478"/>
          <ac:picMkLst>
            <pc:docMk/>
            <pc:sldMk cId="3749421361" sldId="275"/>
            <ac:picMk id="3" creationId="{37BBA266-83F6-24DB-CADF-2C06AA506450}"/>
          </ac:picMkLst>
        </pc:picChg>
        <pc:picChg chg="add mod">
          <ac:chgData name="Matt and Lisa Yeip" userId="04f350818f694238" providerId="LiveId" clId="{A9388F58-C056-49AE-A0DE-9F39364BB045}" dt="2025-10-22T16:37:17.307" v="101"/>
          <ac:picMkLst>
            <pc:docMk/>
            <pc:sldMk cId="3749421361" sldId="275"/>
            <ac:picMk id="5" creationId="{8B9628E5-0F5D-0FC0-B830-BB230D9F5FB4}"/>
          </ac:picMkLst>
        </pc:picChg>
        <pc:picChg chg="add mod">
          <ac:chgData name="Matt and Lisa Yeip" userId="04f350818f694238" providerId="LiveId" clId="{A9388F58-C056-49AE-A0DE-9F39364BB045}" dt="2025-10-22T16:37:17.307" v="101"/>
          <ac:picMkLst>
            <pc:docMk/>
            <pc:sldMk cId="3749421361" sldId="275"/>
            <ac:picMk id="6" creationId="{1604AD9D-DB6D-C971-CD61-045EA199F4BC}"/>
          </ac:picMkLst>
        </pc:picChg>
      </pc:sldChg>
      <pc:sldChg chg="addSp delSp modSp add mod">
        <pc:chgData name="Matt and Lisa Yeip" userId="04f350818f694238" providerId="LiveId" clId="{A9388F58-C056-49AE-A0DE-9F39364BB045}" dt="2025-10-22T17:31:40.521" v="213"/>
        <pc:sldMkLst>
          <pc:docMk/>
          <pc:sldMk cId="992674762" sldId="276"/>
        </pc:sldMkLst>
        <pc:graphicFrameChg chg="del">
          <ac:chgData name="Matt and Lisa Yeip" userId="04f350818f694238" providerId="LiveId" clId="{A9388F58-C056-49AE-A0DE-9F39364BB045}" dt="2025-10-22T17:31:39.365" v="212" actId="478"/>
          <ac:graphicFrameMkLst>
            <pc:docMk/>
            <pc:sldMk cId="992674762" sldId="276"/>
            <ac:graphicFrameMk id="4" creationId="{4C0648E2-A881-6DAB-9CA3-CCFB3692E211}"/>
          </ac:graphicFrameMkLst>
        </pc:graphicFrameChg>
        <pc:graphicFrameChg chg="add mod">
          <ac:chgData name="Matt and Lisa Yeip" userId="04f350818f694238" providerId="LiveId" clId="{A9388F58-C056-49AE-A0DE-9F39364BB045}" dt="2025-10-22T17:31:40.521" v="213"/>
          <ac:graphicFrameMkLst>
            <pc:docMk/>
            <pc:sldMk cId="992674762" sldId="276"/>
            <ac:graphicFrameMk id="5" creationId="{04CA95D4-690F-41F2-2FEC-D6D4223DBE0B}"/>
          </ac:graphicFrameMkLst>
        </pc:graphicFrameChg>
        <pc:picChg chg="mod">
          <ac:chgData name="Matt and Lisa Yeip" userId="04f350818f694238" providerId="LiveId" clId="{A9388F58-C056-49AE-A0DE-9F39364BB045}" dt="2025-10-22T16:37:50.449" v="103" actId="14826"/>
          <ac:picMkLst>
            <pc:docMk/>
            <pc:sldMk cId="992674762" sldId="276"/>
            <ac:picMk id="2" creationId="{0B63F0B3-EDCA-1AE8-9E8A-591720753BCD}"/>
          </ac:picMkLst>
        </pc:picChg>
        <pc:picChg chg="mod">
          <ac:chgData name="Matt and Lisa Yeip" userId="04f350818f694238" providerId="LiveId" clId="{A9388F58-C056-49AE-A0DE-9F39364BB045}" dt="2025-10-22T16:37:57.662" v="104" actId="14826"/>
          <ac:picMkLst>
            <pc:docMk/>
            <pc:sldMk cId="992674762" sldId="276"/>
            <ac:picMk id="3" creationId="{18956C3A-D854-1251-8428-4B54B0E18ED8}"/>
          </ac:picMkLst>
        </pc:picChg>
      </pc:sldChg>
      <pc:sldChg chg="addSp delSp modSp add mod replId">
        <pc:chgData name="Matt and Lisa Yeip" userId="04f350818f694238" providerId="LiveId" clId="{A9388F58-C056-49AE-A0DE-9F39364BB045}" dt="2025-10-22T17:31:50.556" v="216" actId="20577"/>
        <pc:sldMkLst>
          <pc:docMk/>
          <pc:sldMk cId="1720593" sldId="277"/>
        </pc:sldMkLst>
        <pc:graphicFrameChg chg="add mod modGraphic">
          <ac:chgData name="Matt and Lisa Yeip" userId="04f350818f694238" providerId="LiveId" clId="{A9388F58-C056-49AE-A0DE-9F39364BB045}" dt="2025-10-22T17:31:50.556" v="216" actId="20577"/>
          <ac:graphicFrameMkLst>
            <pc:docMk/>
            <pc:sldMk cId="1720593" sldId="277"/>
            <ac:graphicFrameMk id="2" creationId="{5CC528DB-9861-E485-1102-29A7F92B3BD2}"/>
          </ac:graphicFrameMkLst>
        </pc:graphicFrameChg>
        <pc:graphicFrameChg chg="del">
          <ac:chgData name="Matt and Lisa Yeip" userId="04f350818f694238" providerId="LiveId" clId="{A9388F58-C056-49AE-A0DE-9F39364BB045}" dt="2025-10-22T17:31:46.836" v="214" actId="478"/>
          <ac:graphicFrameMkLst>
            <pc:docMk/>
            <pc:sldMk cId="1720593" sldId="277"/>
            <ac:graphicFrameMk id="4" creationId="{D3917240-1072-DF3A-4AE5-4968F40C2F09}"/>
          </ac:graphicFrameMkLst>
        </pc:graphicFrameChg>
        <pc:picChg chg="del">
          <ac:chgData name="Matt and Lisa Yeip" userId="04f350818f694238" providerId="LiveId" clId="{A9388F58-C056-49AE-A0DE-9F39364BB045}" dt="2025-10-22T16:38:02.912" v="105" actId="478"/>
          <ac:picMkLst>
            <pc:docMk/>
            <pc:sldMk cId="1720593" sldId="277"/>
            <ac:picMk id="2" creationId="{710E9899-BD37-3A18-60D7-DB84A35D55F0}"/>
          </ac:picMkLst>
        </pc:picChg>
        <pc:picChg chg="del">
          <ac:chgData name="Matt and Lisa Yeip" userId="04f350818f694238" providerId="LiveId" clId="{A9388F58-C056-49AE-A0DE-9F39364BB045}" dt="2025-10-22T16:38:03.789" v="106" actId="478"/>
          <ac:picMkLst>
            <pc:docMk/>
            <pc:sldMk cId="1720593" sldId="277"/>
            <ac:picMk id="3" creationId="{683D0AC6-3714-452E-E2DE-413189C17011}"/>
          </ac:picMkLst>
        </pc:picChg>
        <pc:picChg chg="add mod">
          <ac:chgData name="Matt and Lisa Yeip" userId="04f350818f694238" providerId="LiveId" clId="{A9388F58-C056-49AE-A0DE-9F39364BB045}" dt="2025-10-22T16:38:04.914" v="107"/>
          <ac:picMkLst>
            <pc:docMk/>
            <pc:sldMk cId="1720593" sldId="277"/>
            <ac:picMk id="5" creationId="{F7E33535-71E8-D457-54E5-A6CDBA2073DA}"/>
          </ac:picMkLst>
        </pc:picChg>
        <pc:picChg chg="add mod">
          <ac:chgData name="Matt and Lisa Yeip" userId="04f350818f694238" providerId="LiveId" clId="{A9388F58-C056-49AE-A0DE-9F39364BB045}" dt="2025-10-22T16:38:04.914" v="107"/>
          <ac:picMkLst>
            <pc:docMk/>
            <pc:sldMk cId="1720593" sldId="277"/>
            <ac:picMk id="6" creationId="{7F6E0DA9-1271-8FB4-A3EA-FC7D3054CB55}"/>
          </ac:picMkLst>
        </pc:picChg>
      </pc:sldChg>
      <pc:sldChg chg="addSp delSp modSp add mod replId">
        <pc:chgData name="Matt and Lisa Yeip" userId="04f350818f694238" providerId="LiveId" clId="{A9388F58-C056-49AE-A0DE-9F39364BB045}" dt="2025-10-22T17:31:57.262" v="219" actId="2164"/>
        <pc:sldMkLst>
          <pc:docMk/>
          <pc:sldMk cId="906497539" sldId="278"/>
        </pc:sldMkLst>
        <pc:graphicFrameChg chg="del">
          <ac:chgData name="Matt and Lisa Yeip" userId="04f350818f694238" providerId="LiveId" clId="{A9388F58-C056-49AE-A0DE-9F39364BB045}" dt="2025-10-22T17:31:53.837" v="217" actId="478"/>
          <ac:graphicFrameMkLst>
            <pc:docMk/>
            <pc:sldMk cId="906497539" sldId="278"/>
            <ac:graphicFrameMk id="4" creationId="{3BB64B39-948C-20C0-F07B-2D1B545DC79F}"/>
          </ac:graphicFrameMkLst>
        </pc:graphicFrameChg>
        <pc:graphicFrameChg chg="add mod modGraphic">
          <ac:chgData name="Matt and Lisa Yeip" userId="04f350818f694238" providerId="LiveId" clId="{A9388F58-C056-49AE-A0DE-9F39364BB045}" dt="2025-10-22T17:31:57.262" v="219" actId="2164"/>
          <ac:graphicFrameMkLst>
            <pc:docMk/>
            <pc:sldMk cId="906497539" sldId="278"/>
            <ac:graphicFrameMk id="5" creationId="{6D254B1E-036A-347C-BCE0-11225497DAF4}"/>
          </ac:graphicFrameMkLst>
        </pc:graphicFrameChg>
        <pc:picChg chg="add mod">
          <ac:chgData name="Matt and Lisa Yeip" userId="04f350818f694238" providerId="LiveId" clId="{A9388F58-C056-49AE-A0DE-9F39364BB045}" dt="2025-10-22T16:38:10.386" v="110"/>
          <ac:picMkLst>
            <pc:docMk/>
            <pc:sldMk cId="906497539" sldId="278"/>
            <ac:picMk id="2" creationId="{1C6E810E-E9E7-BE19-6E36-9855A09992E1}"/>
          </ac:picMkLst>
        </pc:picChg>
        <pc:picChg chg="add mod">
          <ac:chgData name="Matt and Lisa Yeip" userId="04f350818f694238" providerId="LiveId" clId="{A9388F58-C056-49AE-A0DE-9F39364BB045}" dt="2025-10-22T16:38:10.386" v="110"/>
          <ac:picMkLst>
            <pc:docMk/>
            <pc:sldMk cId="906497539" sldId="278"/>
            <ac:picMk id="3" creationId="{A2110C81-7319-3E6F-0800-3CBE2347F13D}"/>
          </ac:picMkLst>
        </pc:picChg>
        <pc:picChg chg="del">
          <ac:chgData name="Matt and Lisa Yeip" userId="04f350818f694238" providerId="LiveId" clId="{A9388F58-C056-49AE-A0DE-9F39364BB045}" dt="2025-10-22T16:38:08.226" v="108" actId="478"/>
          <ac:picMkLst>
            <pc:docMk/>
            <pc:sldMk cId="906497539" sldId="278"/>
            <ac:picMk id="6" creationId="{105502FD-11E9-C2D1-0B82-593F25614902}"/>
          </ac:picMkLst>
        </pc:picChg>
        <pc:picChg chg="del">
          <ac:chgData name="Matt and Lisa Yeip" userId="04f350818f694238" providerId="LiveId" clId="{A9388F58-C056-49AE-A0DE-9F39364BB045}" dt="2025-10-22T16:38:09.260" v="109" actId="478"/>
          <ac:picMkLst>
            <pc:docMk/>
            <pc:sldMk cId="906497539" sldId="278"/>
            <ac:picMk id="7" creationId="{83DF5C90-AA4D-9ED4-3E57-9B7D0A6C9903}"/>
          </ac:picMkLst>
        </pc:picChg>
      </pc:sldChg>
      <pc:sldChg chg="addSp delSp modSp add mod replId">
        <pc:chgData name="Matt and Lisa Yeip" userId="04f350818f694238" providerId="LiveId" clId="{A9388F58-C056-49AE-A0DE-9F39364BB045}" dt="2025-10-22T17:33:54.107" v="345"/>
        <pc:sldMkLst>
          <pc:docMk/>
          <pc:sldMk cId="211652497" sldId="279"/>
        </pc:sldMkLst>
        <pc:graphicFrameChg chg="add mod">
          <ac:chgData name="Matt and Lisa Yeip" userId="04f350818f694238" providerId="LiveId" clId="{A9388F58-C056-49AE-A0DE-9F39364BB045}" dt="2025-10-22T17:33:54.107" v="345"/>
          <ac:graphicFrameMkLst>
            <pc:docMk/>
            <pc:sldMk cId="211652497" sldId="279"/>
            <ac:graphicFrameMk id="2" creationId="{F46874C7-5A9C-FA36-A6F6-34BE4B336779}"/>
          </ac:graphicFrameMkLst>
        </pc:graphicFrameChg>
        <pc:graphicFrameChg chg="del">
          <ac:chgData name="Matt and Lisa Yeip" userId="04f350818f694238" providerId="LiveId" clId="{A9388F58-C056-49AE-A0DE-9F39364BB045}" dt="2025-10-22T17:33:53.591" v="344" actId="478"/>
          <ac:graphicFrameMkLst>
            <pc:docMk/>
            <pc:sldMk cId="211652497" sldId="279"/>
            <ac:graphicFrameMk id="4" creationId="{D5CB6196-0783-7481-3F8B-6A2D77674E19}"/>
          </ac:graphicFrameMkLst>
        </pc:graphicFrameChg>
        <pc:picChg chg="del">
          <ac:chgData name="Matt and Lisa Yeip" userId="04f350818f694238" providerId="LiveId" clId="{A9388F58-C056-49AE-A0DE-9F39364BB045}" dt="2025-10-22T16:38:13.455" v="111" actId="478"/>
          <ac:picMkLst>
            <pc:docMk/>
            <pc:sldMk cId="211652497" sldId="279"/>
            <ac:picMk id="2" creationId="{511F010B-8E92-AB6F-0FF6-D40D2FCCF032}"/>
          </ac:picMkLst>
        </pc:picChg>
        <pc:picChg chg="del">
          <ac:chgData name="Matt and Lisa Yeip" userId="04f350818f694238" providerId="LiveId" clId="{A9388F58-C056-49AE-A0DE-9F39364BB045}" dt="2025-10-22T16:38:14.270" v="112" actId="478"/>
          <ac:picMkLst>
            <pc:docMk/>
            <pc:sldMk cId="211652497" sldId="279"/>
            <ac:picMk id="3" creationId="{0973F92F-EEB3-39EA-97BF-B580B1522F76}"/>
          </ac:picMkLst>
        </pc:picChg>
        <pc:picChg chg="add mod">
          <ac:chgData name="Matt and Lisa Yeip" userId="04f350818f694238" providerId="LiveId" clId="{A9388F58-C056-49AE-A0DE-9F39364BB045}" dt="2025-10-22T16:38:15.381" v="113"/>
          <ac:picMkLst>
            <pc:docMk/>
            <pc:sldMk cId="211652497" sldId="279"/>
            <ac:picMk id="5" creationId="{2961E3A1-BE06-B1DB-6F50-43A379CF07CF}"/>
          </ac:picMkLst>
        </pc:picChg>
        <pc:picChg chg="add mod">
          <ac:chgData name="Matt and Lisa Yeip" userId="04f350818f694238" providerId="LiveId" clId="{A9388F58-C056-49AE-A0DE-9F39364BB045}" dt="2025-10-22T16:38:15.381" v="113"/>
          <ac:picMkLst>
            <pc:docMk/>
            <pc:sldMk cId="211652497" sldId="279"/>
            <ac:picMk id="6" creationId="{FEDB235A-8F5A-3808-6C4D-7EF3CB27A0D6}"/>
          </ac:picMkLst>
        </pc:picChg>
      </pc:sldChg>
      <pc:sldChg chg="addSp delSp modSp add mod replId">
        <pc:chgData name="Matt and Lisa Yeip" userId="04f350818f694238" providerId="LiveId" clId="{A9388F58-C056-49AE-A0DE-9F39364BB045}" dt="2025-10-22T17:32:18.668" v="265" actId="20577"/>
        <pc:sldMkLst>
          <pc:docMk/>
          <pc:sldMk cId="1505100438" sldId="280"/>
        </pc:sldMkLst>
        <pc:graphicFrameChg chg="modGraphic">
          <ac:chgData name="Matt and Lisa Yeip" userId="04f350818f694238" providerId="LiveId" clId="{A9388F58-C056-49AE-A0DE-9F39364BB045}" dt="2025-10-22T17:32:18.668" v="265" actId="20577"/>
          <ac:graphicFrameMkLst>
            <pc:docMk/>
            <pc:sldMk cId="1505100438" sldId="280"/>
            <ac:graphicFrameMk id="4" creationId="{42FAC3A9-E280-1B6D-7E31-17E1B56EBAAF}"/>
          </ac:graphicFrameMkLst>
        </pc:graphicFrameChg>
        <pc:picChg chg="del">
          <ac:chgData name="Matt and Lisa Yeip" userId="04f350818f694238" providerId="LiveId" clId="{A9388F58-C056-49AE-A0DE-9F39364BB045}" dt="2025-10-22T16:38:18.027" v="114" actId="478"/>
          <ac:picMkLst>
            <pc:docMk/>
            <pc:sldMk cId="1505100438" sldId="280"/>
            <ac:picMk id="2" creationId="{F66E8CF6-1AA4-197C-8A7A-0076977EE435}"/>
          </ac:picMkLst>
        </pc:picChg>
        <pc:picChg chg="del">
          <ac:chgData name="Matt and Lisa Yeip" userId="04f350818f694238" providerId="LiveId" clId="{A9388F58-C056-49AE-A0DE-9F39364BB045}" dt="2025-10-22T16:38:18.981" v="115" actId="478"/>
          <ac:picMkLst>
            <pc:docMk/>
            <pc:sldMk cId="1505100438" sldId="280"/>
            <ac:picMk id="3" creationId="{61F4B080-A1AA-EA35-1656-0946035CF019}"/>
          </ac:picMkLst>
        </pc:picChg>
        <pc:picChg chg="add mod">
          <ac:chgData name="Matt and Lisa Yeip" userId="04f350818f694238" providerId="LiveId" clId="{A9388F58-C056-49AE-A0DE-9F39364BB045}" dt="2025-10-22T16:38:20.091" v="116"/>
          <ac:picMkLst>
            <pc:docMk/>
            <pc:sldMk cId="1505100438" sldId="280"/>
            <ac:picMk id="5" creationId="{010FF3CF-1796-9847-54FE-D4CB2ACE5935}"/>
          </ac:picMkLst>
        </pc:picChg>
        <pc:picChg chg="add mod">
          <ac:chgData name="Matt and Lisa Yeip" userId="04f350818f694238" providerId="LiveId" clId="{A9388F58-C056-49AE-A0DE-9F39364BB045}" dt="2025-10-22T16:38:20.091" v="116"/>
          <ac:picMkLst>
            <pc:docMk/>
            <pc:sldMk cId="1505100438" sldId="280"/>
            <ac:picMk id="6" creationId="{9419DF91-155C-BD96-3D27-C0F8D9D157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D560-AA1D-42ED-9D71-0D127B33BB3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998D-9C1A-4906-916E-E1D0EDF8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1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D560-AA1D-42ED-9D71-0D127B33BB3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998D-9C1A-4906-916E-E1D0EDF8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5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D560-AA1D-42ED-9D71-0D127B33BB3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998D-9C1A-4906-916E-E1D0EDF8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0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D560-AA1D-42ED-9D71-0D127B33BB3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998D-9C1A-4906-916E-E1D0EDF8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D560-AA1D-42ED-9D71-0D127B33BB3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998D-9C1A-4906-916E-E1D0EDF8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3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D560-AA1D-42ED-9D71-0D127B33BB3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998D-9C1A-4906-916E-E1D0EDF8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9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D560-AA1D-42ED-9D71-0D127B33BB3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998D-9C1A-4906-916E-E1D0EDF8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D560-AA1D-42ED-9D71-0D127B33BB3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998D-9C1A-4906-916E-E1D0EDF8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6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D560-AA1D-42ED-9D71-0D127B33BB3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998D-9C1A-4906-916E-E1D0EDF8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4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D560-AA1D-42ED-9D71-0D127B33BB3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998D-9C1A-4906-916E-E1D0EDF8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2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D560-AA1D-42ED-9D71-0D127B33BB3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998D-9C1A-4906-916E-E1D0EDF8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2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DED560-AA1D-42ED-9D71-0D127B33BB3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A2998D-9C1A-4906-916E-E1D0EDF8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4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CD86F3-40CC-51F9-43A2-B86C39DB4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83745"/>
              </p:ext>
            </p:extLst>
          </p:nvPr>
        </p:nvGraphicFramePr>
        <p:xfrm>
          <a:off x="600075" y="1428750"/>
          <a:ext cx="8715372" cy="4603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4337386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106B40A-36FC-B28F-6A28-FD2F7AD5F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5" y="469810"/>
            <a:ext cx="2118758" cy="754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3CAC35-F8F4-1799-8E19-04271D8AB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2" y="6134816"/>
            <a:ext cx="2118758" cy="754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BEA2AA-D502-D4EE-3DB3-A8A3F41284B8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4CCC7B-B680-D09C-6A09-02592B9FDB24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81E03-57EF-C451-9EAF-91F54E8C558B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C8A0FE-A3E8-EE8F-05DB-A11A2FA2DCA7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0799B-619F-5ECE-E421-71E3B53BD4EC}"/>
              </a:ext>
            </a:extLst>
          </p:cNvPr>
          <p:cNvSpPr txBox="1"/>
          <p:nvPr/>
        </p:nvSpPr>
        <p:spPr>
          <a:xfrm>
            <a:off x="600075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20D55-7316-FB31-6270-9E90E5EA6C6B}"/>
              </a:ext>
            </a:extLst>
          </p:cNvPr>
          <p:cNvSpPr txBox="1"/>
          <p:nvPr/>
        </p:nvSpPr>
        <p:spPr>
          <a:xfrm>
            <a:off x="3513601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32F146-29FE-9C9D-AD8D-2A1A465FF2C1}"/>
              </a:ext>
            </a:extLst>
          </p:cNvPr>
          <p:cNvSpPr txBox="1"/>
          <p:nvPr/>
        </p:nvSpPr>
        <p:spPr>
          <a:xfrm>
            <a:off x="6427128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69761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3E829-E044-1084-4666-683217503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2C08D4-44A8-1AB5-5114-FF9AB5D83A73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EB85C-7F47-C1FD-FB21-137D5480287D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3D3DB-7561-9A61-458E-CC01C5674EC8}"/>
              </a:ext>
            </a:extLst>
          </p:cNvPr>
          <p:cNvSpPr txBox="1"/>
          <p:nvPr/>
        </p:nvSpPr>
        <p:spPr>
          <a:xfrm>
            <a:off x="4957761" y="1409485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1CABCC-0FF6-09A7-AD82-AE1BF684E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5" y="469810"/>
            <a:ext cx="2118758" cy="754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48258B-4019-5343-6DD9-562D7E984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2" y="6134816"/>
            <a:ext cx="2118758" cy="75470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FBCB4B-6889-7BB9-1F33-BD5143EDB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31598"/>
              </p:ext>
            </p:extLst>
          </p:nvPr>
        </p:nvGraphicFramePr>
        <p:xfrm>
          <a:off x="600075" y="1428750"/>
          <a:ext cx="8715372" cy="45148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57686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4357686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</a:tblGrid>
              <a:tr h="4514850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23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CC3F-3A06-46A3-FD5E-32D26ECED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0D31208-1112-BAD8-8A01-104C1D51B037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16CD0B-8FD2-7FF2-D010-9A495D37F9EE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7668C7-5740-E4B2-B951-36BEB9FA646B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6CD957-4764-39FE-B2EC-E4FC502F9210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CF69BC-4AFA-6FA8-17C3-6B975563A6C2}"/>
              </a:ext>
            </a:extLst>
          </p:cNvPr>
          <p:cNvSpPr txBox="1"/>
          <p:nvPr/>
        </p:nvSpPr>
        <p:spPr>
          <a:xfrm>
            <a:off x="600075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07A4A-E647-61F5-9520-B684EEE71F29}"/>
              </a:ext>
            </a:extLst>
          </p:cNvPr>
          <p:cNvSpPr txBox="1"/>
          <p:nvPr/>
        </p:nvSpPr>
        <p:spPr>
          <a:xfrm>
            <a:off x="3513601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C10D56-0474-EEAA-6494-B37A5C2E581C}"/>
              </a:ext>
            </a:extLst>
          </p:cNvPr>
          <p:cNvSpPr txBox="1"/>
          <p:nvPr/>
        </p:nvSpPr>
        <p:spPr>
          <a:xfrm>
            <a:off x="6427128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967800-E2F2-4AC7-8E9B-AF1BCD4AD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6" y="469810"/>
            <a:ext cx="2118755" cy="754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80A7BE-1ADF-CE0C-FD67-E87EAD285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3" y="6134816"/>
            <a:ext cx="2118755" cy="75470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E7ED64-1FF2-CB34-C886-887804DD5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213085"/>
              </p:ext>
            </p:extLst>
          </p:nvPr>
        </p:nvGraphicFramePr>
        <p:xfrm>
          <a:off x="600075" y="1428750"/>
          <a:ext cx="8715372" cy="4603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4337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33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DF883-2E49-B94A-3B33-675E4B9D5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C1B4273-C3A8-B41A-6C02-AF1710CDAC9C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6E6AF-4BDA-EE59-E390-CDB3164B37F1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25B0F-9395-6E7D-DA10-55F66652BF83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24475-6C27-EE4E-217E-CDDC2818E9F6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2F7F46-EBEA-0C9B-2B05-8CDCEFD382AC}"/>
              </a:ext>
            </a:extLst>
          </p:cNvPr>
          <p:cNvSpPr txBox="1"/>
          <p:nvPr/>
        </p:nvSpPr>
        <p:spPr>
          <a:xfrm>
            <a:off x="600075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80B70-3026-FCBC-D041-68271A07BBC3}"/>
              </a:ext>
            </a:extLst>
          </p:cNvPr>
          <p:cNvSpPr txBox="1"/>
          <p:nvPr/>
        </p:nvSpPr>
        <p:spPr>
          <a:xfrm>
            <a:off x="3513601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06F24-15EE-9A74-A01D-77E20A900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6" y="469810"/>
            <a:ext cx="2118755" cy="754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43FBE1-559D-8112-F635-98664AAA9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3" y="6134816"/>
            <a:ext cx="2118755" cy="75470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8ADF15-1275-2283-3FF1-6BE6F6856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558729"/>
              </p:ext>
            </p:extLst>
          </p:nvPr>
        </p:nvGraphicFramePr>
        <p:xfrm>
          <a:off x="600075" y="1428750"/>
          <a:ext cx="8715372" cy="4603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4337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29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8FE8A-7582-7B37-A0A9-946FEEF04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AB22167-1B7D-22B8-12E5-24FC43D0DFD1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51279B-CFE6-E4F6-7AA5-D76FB41DA24F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D36BC-37FC-84C5-C276-3255BCD7E94B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D095FC-6651-C770-EB4B-70ADB85040E3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02838-D5B8-D29C-1E3F-2D0D32C1672D}"/>
              </a:ext>
            </a:extLst>
          </p:cNvPr>
          <p:cNvSpPr txBox="1"/>
          <p:nvPr/>
        </p:nvSpPr>
        <p:spPr>
          <a:xfrm>
            <a:off x="600075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B03B84-50DE-C95A-8843-3CD6F9CB3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6" y="469810"/>
            <a:ext cx="2118755" cy="754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C86B01-68F6-C382-B4EA-CFE7D5AD7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3" y="6134816"/>
            <a:ext cx="2118755" cy="75470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0845B0-60ED-E969-909D-5227C8DCB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34728"/>
              </p:ext>
            </p:extLst>
          </p:nvPr>
        </p:nvGraphicFramePr>
        <p:xfrm>
          <a:off x="600075" y="1428750"/>
          <a:ext cx="8715372" cy="4603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4337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19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F7D1A-8553-F03B-182A-724407E9A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7FC9145-858E-35BD-F5CD-204B79FFA90E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E1F2A-87AD-C271-0C09-EFF9DC2CCB6C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5874BB-0869-D2C6-7166-C9D22C2CBAF6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DC085-B7AB-BA51-4864-DB4256CA8483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D323A-8D68-F64D-0618-8561E20A3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6" y="469810"/>
            <a:ext cx="2118755" cy="754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637D1-23DE-227B-BA14-113D0D3B7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3" y="6134816"/>
            <a:ext cx="2118755" cy="75470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6F8BFA-9717-F980-160E-89637D6E4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842801"/>
              </p:ext>
            </p:extLst>
          </p:nvPr>
        </p:nvGraphicFramePr>
        <p:xfrm>
          <a:off x="600075" y="1428750"/>
          <a:ext cx="8715372" cy="45148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4514850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514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C4353-82E1-F6DC-2159-F49B222A0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CFA6AAA-7889-51FD-47B4-7068918A6334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32D8B-1DC6-A17A-C0A8-EC7F06F8F3AF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A0D5A-6E96-D0EA-6C42-0E9B11627AAB}"/>
              </a:ext>
            </a:extLst>
          </p:cNvPr>
          <p:cNvSpPr txBox="1"/>
          <p:nvPr/>
        </p:nvSpPr>
        <p:spPr>
          <a:xfrm>
            <a:off x="4957761" y="1409485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75807-329F-3DA2-D606-41C2F4DBC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6" y="469810"/>
            <a:ext cx="2118755" cy="754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3D7D62-1391-C01C-B280-D620E1852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3" y="6134816"/>
            <a:ext cx="2118755" cy="75470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00E420-539C-5CAB-0D3D-ECD1521DD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31598"/>
              </p:ext>
            </p:extLst>
          </p:nvPr>
        </p:nvGraphicFramePr>
        <p:xfrm>
          <a:off x="600075" y="1428750"/>
          <a:ext cx="8715372" cy="45148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57686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4357686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</a:tblGrid>
              <a:tr h="4514850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706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AC4E9-EE28-F948-D7BD-5AA6C4775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6D5819-DF2A-46DE-F102-2E4B1C55FC25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28C35-78C8-1C93-0DB2-B7C4D05B01AD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8BFA3-12E9-3285-5B91-914BC19433D0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673F5B-8738-02CE-80B3-CA492BD1251C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380DC-B86F-EBA1-960A-2CC5D7D0D75E}"/>
              </a:ext>
            </a:extLst>
          </p:cNvPr>
          <p:cNvSpPr txBox="1"/>
          <p:nvPr/>
        </p:nvSpPr>
        <p:spPr>
          <a:xfrm>
            <a:off x="600075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D77A30-4479-D783-49ED-0F45A8051364}"/>
              </a:ext>
            </a:extLst>
          </p:cNvPr>
          <p:cNvSpPr txBox="1"/>
          <p:nvPr/>
        </p:nvSpPr>
        <p:spPr>
          <a:xfrm>
            <a:off x="3513601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C5F1F-8B05-50C7-DB9A-36F6DEDF1D07}"/>
              </a:ext>
            </a:extLst>
          </p:cNvPr>
          <p:cNvSpPr txBox="1"/>
          <p:nvPr/>
        </p:nvSpPr>
        <p:spPr>
          <a:xfrm>
            <a:off x="6427128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85504F-FD4B-B560-0C8D-23AAE7028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6" y="469810"/>
            <a:ext cx="2118755" cy="754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3BD1BC-B3A0-6D72-2BBE-C73A0FDD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3" y="6134816"/>
            <a:ext cx="2118755" cy="75470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FC73D4-A0FA-2DDF-0053-C56419638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213085"/>
              </p:ext>
            </p:extLst>
          </p:nvPr>
        </p:nvGraphicFramePr>
        <p:xfrm>
          <a:off x="600075" y="1428750"/>
          <a:ext cx="8715372" cy="4603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4337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790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C72E1-654D-7A08-9B66-299E20905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8D31419-D072-D04C-2811-3F3A790BC97C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A623B-ACE6-0D04-0171-0E1C4451157F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D323C-D5F6-D967-74CE-17F00CE19099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0250A9-4FF8-FF75-6A34-08EABDE2C2F5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DD4108-6300-44FD-4C67-9C4C4842CC4A}"/>
              </a:ext>
            </a:extLst>
          </p:cNvPr>
          <p:cNvSpPr txBox="1"/>
          <p:nvPr/>
        </p:nvSpPr>
        <p:spPr>
          <a:xfrm>
            <a:off x="600075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3E091B-AD52-64A2-760D-C56C3DCA8687}"/>
              </a:ext>
            </a:extLst>
          </p:cNvPr>
          <p:cNvSpPr txBox="1"/>
          <p:nvPr/>
        </p:nvSpPr>
        <p:spPr>
          <a:xfrm>
            <a:off x="3513601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96B25-79EA-9A89-6663-C23523FE1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6" y="469810"/>
            <a:ext cx="2118755" cy="754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52F210-A641-C670-CBBE-2C9BC619B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3" y="6134816"/>
            <a:ext cx="2118755" cy="75470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96D962-AAF1-8F6E-723A-D040C125E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59214"/>
              </p:ext>
            </p:extLst>
          </p:nvPr>
        </p:nvGraphicFramePr>
        <p:xfrm>
          <a:off x="600075" y="1428750"/>
          <a:ext cx="8715372" cy="4603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4337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612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1582B-1DBF-744E-663B-A9252F5E3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D1C015-CE56-8A85-0326-D7CBC598D0DC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B53AA-B6B9-45D5-9AC3-15E1130AC267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63F51-5B29-3E1A-DF16-E28BE65CFEF0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5FFC20-F7A2-B301-1C09-F6BE520F5281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2B39C0-ABE2-9628-D7B6-2C8ADBF06F24}"/>
              </a:ext>
            </a:extLst>
          </p:cNvPr>
          <p:cNvSpPr txBox="1"/>
          <p:nvPr/>
        </p:nvSpPr>
        <p:spPr>
          <a:xfrm>
            <a:off x="600075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7EFC39-B938-2C72-1941-0F0B548FF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6" y="469810"/>
            <a:ext cx="2118755" cy="754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8FF0A-2C34-3B52-26B8-4E53B9F32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3" y="6134816"/>
            <a:ext cx="2118755" cy="75470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B81B37-37F8-D5BB-79C3-E436E4AC3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99044"/>
              </p:ext>
            </p:extLst>
          </p:nvPr>
        </p:nvGraphicFramePr>
        <p:xfrm>
          <a:off x="600075" y="1428750"/>
          <a:ext cx="8715372" cy="4603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4337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242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4953B-F975-C008-EC73-8C8358BD5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F494D21-711E-BB9A-A132-A1B3DC3F0DEA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628E83-40C1-D420-0BD1-C75AEBCE0694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31BCB-F442-CA6E-813B-35CBB98DA01E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3638A5-2DDE-C60C-F70F-0F00212140A6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3664C-24C6-74A6-EC4B-8B6C1E336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6" y="469810"/>
            <a:ext cx="2118755" cy="754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E2A882-E499-4E51-72AE-5F8A77AA3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3" y="6134816"/>
            <a:ext cx="2118755" cy="75470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42C5D6-0720-57A5-FD06-09F1AB13B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842801"/>
              </p:ext>
            </p:extLst>
          </p:nvPr>
        </p:nvGraphicFramePr>
        <p:xfrm>
          <a:off x="600075" y="1428750"/>
          <a:ext cx="8715372" cy="45148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4514850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13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7FA16-9F63-96BB-F66D-84DD465EF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5FD963-ED8A-C8A1-76B8-C9E440993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5" y="469810"/>
            <a:ext cx="2118758" cy="754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9A66F0-34BE-C0D2-0AEA-6B9D3B24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2" y="6134816"/>
            <a:ext cx="2118758" cy="754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39F45B-D70F-5941-D152-F108D4512F68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75855-02B0-6AFC-19FE-86D3612F42AB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63F7C-0F72-EF17-867C-032A825FB93E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4F4DA-95AF-93B3-288B-6E4691114922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A05EE7-A3F4-EC36-2E89-BB806C108050}"/>
              </a:ext>
            </a:extLst>
          </p:cNvPr>
          <p:cNvSpPr txBox="1"/>
          <p:nvPr/>
        </p:nvSpPr>
        <p:spPr>
          <a:xfrm>
            <a:off x="600075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9A6BE1-2D8F-4E5A-EC2C-D2BC5F7AD952}"/>
              </a:ext>
            </a:extLst>
          </p:cNvPr>
          <p:cNvSpPr txBox="1"/>
          <p:nvPr/>
        </p:nvSpPr>
        <p:spPr>
          <a:xfrm>
            <a:off x="3513601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026775-069C-04D9-11E8-844CFB0A1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940647"/>
              </p:ext>
            </p:extLst>
          </p:nvPr>
        </p:nvGraphicFramePr>
        <p:xfrm>
          <a:off x="600075" y="1428750"/>
          <a:ext cx="8715372" cy="4603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4337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494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877E3-19D7-02E4-2FB2-8155EB671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1D7A66-2634-5D23-AEEC-616A7FD6E73B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86F0D-B41E-0AD5-F745-01FB0BD63953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4BC0C7-4033-F3FC-176D-42DD41373029}"/>
              </a:ext>
            </a:extLst>
          </p:cNvPr>
          <p:cNvSpPr txBox="1"/>
          <p:nvPr/>
        </p:nvSpPr>
        <p:spPr>
          <a:xfrm>
            <a:off x="4957761" y="1409485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628E5-0F5D-0FC0-B830-BB230D9F5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6" y="469810"/>
            <a:ext cx="2118755" cy="754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4AD9D-DB6D-C971-CD61-045EA199F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3" y="6134816"/>
            <a:ext cx="2118755" cy="75470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4E6393-C6FB-9BA8-857F-69C2CA236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31598"/>
              </p:ext>
            </p:extLst>
          </p:nvPr>
        </p:nvGraphicFramePr>
        <p:xfrm>
          <a:off x="600075" y="1428750"/>
          <a:ext cx="8715372" cy="45148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57686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4357686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</a:tblGrid>
              <a:tr h="4514850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421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A5EAD-C967-D51B-A106-A68051690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B60C35F-A311-95EC-0E78-28B8BBC47AF3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B63B5-8869-CE68-21B4-55BDD2216C05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0BB179-0203-0425-515B-07F1DDAE3745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4C5419-FEB2-24CC-120D-B7E87E74D057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603D63-B245-921B-8F6C-B949721F6B40}"/>
              </a:ext>
            </a:extLst>
          </p:cNvPr>
          <p:cNvSpPr txBox="1"/>
          <p:nvPr/>
        </p:nvSpPr>
        <p:spPr>
          <a:xfrm>
            <a:off x="600075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88CF78-DC06-50F6-F61D-7F282613692D}"/>
              </a:ext>
            </a:extLst>
          </p:cNvPr>
          <p:cNvSpPr txBox="1"/>
          <p:nvPr/>
        </p:nvSpPr>
        <p:spPr>
          <a:xfrm>
            <a:off x="3513601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7B7143-4B53-20AA-AB75-061F049F6171}"/>
              </a:ext>
            </a:extLst>
          </p:cNvPr>
          <p:cNvSpPr txBox="1"/>
          <p:nvPr/>
        </p:nvSpPr>
        <p:spPr>
          <a:xfrm>
            <a:off x="6427128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3F0B3-EDCA-1AE8-9E8A-591720753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6" y="469810"/>
            <a:ext cx="2118755" cy="754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956C3A-D854-1251-8428-4B54B0E18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3" y="6134816"/>
            <a:ext cx="2118755" cy="75470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CA95D4-690F-41F2-2FEC-D6D4223DB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213085"/>
              </p:ext>
            </p:extLst>
          </p:nvPr>
        </p:nvGraphicFramePr>
        <p:xfrm>
          <a:off x="600075" y="1428750"/>
          <a:ext cx="8715372" cy="4603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4337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674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516CA-7CB7-C11B-643D-ABF4E6DD3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6D014FC-4B54-DB44-279F-AEDD4534BB5E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27704-70AA-9070-A747-F46C2F6089E3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E491F-9B07-C920-4D3A-98F2F95EFB8B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0C192E-35A9-4CC6-BD55-E281ACD0AED0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270573-9D42-2CC7-D083-1AFAFE20ABC9}"/>
              </a:ext>
            </a:extLst>
          </p:cNvPr>
          <p:cNvSpPr txBox="1"/>
          <p:nvPr/>
        </p:nvSpPr>
        <p:spPr>
          <a:xfrm>
            <a:off x="600075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CE521-59CB-3F67-4A31-82D440876135}"/>
              </a:ext>
            </a:extLst>
          </p:cNvPr>
          <p:cNvSpPr txBox="1"/>
          <p:nvPr/>
        </p:nvSpPr>
        <p:spPr>
          <a:xfrm>
            <a:off x="3513601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33535-71E8-D457-54E5-A6CDBA207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6" y="469810"/>
            <a:ext cx="2118755" cy="754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6E0DA9-1271-8FB4-A3EA-FC7D3054C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3" y="6134816"/>
            <a:ext cx="2118755" cy="75470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C528DB-9861-E485-1102-29A7F92B3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57312"/>
              </p:ext>
            </p:extLst>
          </p:nvPr>
        </p:nvGraphicFramePr>
        <p:xfrm>
          <a:off x="600075" y="1428750"/>
          <a:ext cx="8715372" cy="4603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4337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6C8F4-AA5C-9495-146A-44853A8B1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643999-B26F-4659-AAEA-152829D3F600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7E95DA-4AD9-0652-0BC1-3FB8A22C390C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E3DC3-8637-3D74-F381-0F7003855B7F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BE904F-CC89-F121-8A31-2D454C6E135A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6C5ABC-48EC-AF3D-A1DE-45AB1DA638E8}"/>
              </a:ext>
            </a:extLst>
          </p:cNvPr>
          <p:cNvSpPr txBox="1"/>
          <p:nvPr/>
        </p:nvSpPr>
        <p:spPr>
          <a:xfrm>
            <a:off x="600075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6E810E-E9E7-BE19-6E36-9855A0999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6" y="469810"/>
            <a:ext cx="2118755" cy="754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110C81-7319-3E6F-0800-3CBE2347F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3" y="6134816"/>
            <a:ext cx="2118755" cy="75470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254B1E-036A-347C-BCE0-11225497D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85054"/>
              </p:ext>
            </p:extLst>
          </p:nvPr>
        </p:nvGraphicFramePr>
        <p:xfrm>
          <a:off x="600075" y="1428750"/>
          <a:ext cx="8715372" cy="4603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4337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497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4C800-7EC7-F837-047A-C1C7D81FF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856681-2C15-D38B-3C76-3DC8EA2E0E2D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552E91-4C16-EC07-45DF-52C22E9FE0BA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C8725D-D54E-81A7-4F7A-684890DF4A52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BBEB8-8650-5B78-A411-D0643AD0D854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1E3A1-BE06-B1DB-6F50-43A379CF0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6" y="469810"/>
            <a:ext cx="2118755" cy="754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DB235A-8F5A-3808-6C4D-7EF3CB27A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3" y="6134816"/>
            <a:ext cx="2118755" cy="75470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6874C7-5A9C-FA36-A6F6-34BE4B336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842801"/>
              </p:ext>
            </p:extLst>
          </p:nvPr>
        </p:nvGraphicFramePr>
        <p:xfrm>
          <a:off x="600075" y="1428750"/>
          <a:ext cx="8715372" cy="45148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4514850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52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29878-18A6-E3CB-BBA1-E90455357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FAC3A9-E280-1B6D-7E31-17E1B56EB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270382"/>
              </p:ext>
            </p:extLst>
          </p:nvPr>
        </p:nvGraphicFramePr>
        <p:xfrm>
          <a:off x="600075" y="1428750"/>
          <a:ext cx="8715372" cy="45148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57686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4357686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</a:tblGrid>
              <a:tr h="4514850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D55D9BE-A0AA-2684-8ECE-EE5731D5608D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E4FB18-2E23-E644-6B56-F4998737C231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AC2540-DA37-2F7E-EF51-8D396018FF63}"/>
              </a:ext>
            </a:extLst>
          </p:cNvPr>
          <p:cNvSpPr txBox="1"/>
          <p:nvPr/>
        </p:nvSpPr>
        <p:spPr>
          <a:xfrm>
            <a:off x="4957761" y="1409485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FF3CF-1796-9847-54FE-D4CB2ACE5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6" y="469810"/>
            <a:ext cx="2118755" cy="754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19DF91-155C-BD96-3D27-C0F8D9D15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3" y="6134816"/>
            <a:ext cx="2118755" cy="7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0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8955E-4CA6-3C26-764E-C39157352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44D6F7-3336-44B0-8F2C-3B7E45301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5" y="469810"/>
            <a:ext cx="2118758" cy="754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C3309A-9B8C-5712-7C29-05CC898D4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2" y="6134816"/>
            <a:ext cx="2118758" cy="754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E548C9-E806-BD67-B9FB-D5FE7132B260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0BA37-F19A-3DBA-88EC-331B930D9EDB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6EB6F-C4BB-EBCF-D9DA-48B0AB2FF2F5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B23DC9-8914-C366-ABC9-94FBC7A71CA7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FB3AEB-C38C-B438-AAB2-7C91837E7F2B}"/>
              </a:ext>
            </a:extLst>
          </p:cNvPr>
          <p:cNvSpPr txBox="1"/>
          <p:nvPr/>
        </p:nvSpPr>
        <p:spPr>
          <a:xfrm>
            <a:off x="600075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DCC884-AC6C-71FC-DAC8-91F9E92C4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915019"/>
              </p:ext>
            </p:extLst>
          </p:nvPr>
        </p:nvGraphicFramePr>
        <p:xfrm>
          <a:off x="600075" y="1428750"/>
          <a:ext cx="8715372" cy="4603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4337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22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BFBB9-11E9-45E9-01ED-33DF7994D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B32747-F8C1-E0C6-56D1-A9FD0B4D9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269313"/>
              </p:ext>
            </p:extLst>
          </p:nvPr>
        </p:nvGraphicFramePr>
        <p:xfrm>
          <a:off x="600075" y="1428750"/>
          <a:ext cx="8715372" cy="45148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4514850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EC3E649-703A-A3AE-068E-7196CC248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5" y="469810"/>
            <a:ext cx="2118758" cy="754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A65FA5-D03A-EEF0-1A73-C382C6CCF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2" y="6134816"/>
            <a:ext cx="2118758" cy="754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681F78-2C74-DB20-6DB7-1CC50518F6EA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38F0E-19AB-F29A-36F4-140948B0ADBD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B3BC6-765D-9C09-113A-777E43FC0331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BF4FF5-931D-C06D-B14D-98F98D08DEC9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2163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487CA-2215-E550-22BE-20A32B5F1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E94C9B-7AC4-9C19-0320-F2666D13D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5" y="469810"/>
            <a:ext cx="2118758" cy="754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9792D1-1D4A-CD73-C094-A20394A55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2" y="6134816"/>
            <a:ext cx="2118758" cy="754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A8F1BD-270A-9F22-5ED3-0A9FB012C934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C04BA-3C7F-4BFB-7846-FA332C33ADEC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999D2-6089-581F-D102-417900888C40}"/>
              </a:ext>
            </a:extLst>
          </p:cNvPr>
          <p:cNvSpPr txBox="1"/>
          <p:nvPr/>
        </p:nvSpPr>
        <p:spPr>
          <a:xfrm>
            <a:off x="4957761" y="1409485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73AC0C-F57A-F584-062A-4F0222DC8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31598"/>
              </p:ext>
            </p:extLst>
          </p:nvPr>
        </p:nvGraphicFramePr>
        <p:xfrm>
          <a:off x="600075" y="1428750"/>
          <a:ext cx="8715372" cy="45148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57686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4357686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</a:tblGrid>
              <a:tr h="4514850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05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67CC9-C489-85F6-CE69-4646C46D5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7F872F-08F1-858F-F32F-872838F60B44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45357-FAD9-CA4A-C830-4859B2620D30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F4F73-0FAB-39A6-04B0-4622DCA34542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E8A93-49DB-E5CA-612E-22BBB2BE18DA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8E0917-F634-EC50-67EA-C18215BFDA8E}"/>
              </a:ext>
            </a:extLst>
          </p:cNvPr>
          <p:cNvSpPr txBox="1"/>
          <p:nvPr/>
        </p:nvSpPr>
        <p:spPr>
          <a:xfrm>
            <a:off x="600075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E82AC3-A291-1FDB-9520-9CCDFA7AD8A6}"/>
              </a:ext>
            </a:extLst>
          </p:cNvPr>
          <p:cNvSpPr txBox="1"/>
          <p:nvPr/>
        </p:nvSpPr>
        <p:spPr>
          <a:xfrm>
            <a:off x="3513601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1EC4DC-9DC7-3E33-B88B-2A0EC1A24F25}"/>
              </a:ext>
            </a:extLst>
          </p:cNvPr>
          <p:cNvSpPr txBox="1"/>
          <p:nvPr/>
        </p:nvSpPr>
        <p:spPr>
          <a:xfrm>
            <a:off x="6427128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703CF4-B9D9-5C65-B49D-8A59691B6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5" y="469810"/>
            <a:ext cx="2118758" cy="754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975536-7705-F9CB-F249-2D02180B8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2" y="6134816"/>
            <a:ext cx="2118758" cy="75470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B96BD5-491E-A0A9-BD09-8CBC2E8C7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213085"/>
              </p:ext>
            </p:extLst>
          </p:nvPr>
        </p:nvGraphicFramePr>
        <p:xfrm>
          <a:off x="600075" y="1428750"/>
          <a:ext cx="8715372" cy="4603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4337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59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CD271-0978-42C1-B37E-DA4D6B58D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104479-DA94-76DA-5C39-D9EC91ED09FD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5B59D-D8A4-C83E-36F8-8C8D06BFB4DF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7BCC8-66EC-9DD6-B4D4-BE07A9743A94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36A84-2A79-62FC-F0D5-B475281A66D4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54D23-B32E-F7FA-325A-E82935C2778E}"/>
              </a:ext>
            </a:extLst>
          </p:cNvPr>
          <p:cNvSpPr txBox="1"/>
          <p:nvPr/>
        </p:nvSpPr>
        <p:spPr>
          <a:xfrm>
            <a:off x="600075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B25A7-FA64-2CE9-7219-AC74E5027E33}"/>
              </a:ext>
            </a:extLst>
          </p:cNvPr>
          <p:cNvSpPr txBox="1"/>
          <p:nvPr/>
        </p:nvSpPr>
        <p:spPr>
          <a:xfrm>
            <a:off x="3513601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645A4D-7940-3D41-F1BA-A82E25D34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5" y="469810"/>
            <a:ext cx="2118758" cy="754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2D033-4A7D-A412-4065-003A7F8D2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2" y="6134816"/>
            <a:ext cx="2118758" cy="75470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C5A5B3-D5C0-04F6-EF20-D3D7194A9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46160"/>
              </p:ext>
            </p:extLst>
          </p:nvPr>
        </p:nvGraphicFramePr>
        <p:xfrm>
          <a:off x="600075" y="1428750"/>
          <a:ext cx="8715372" cy="4603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4337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09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12CAD-99DF-4684-998B-154F6CAB4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5A30E0-6D79-0365-66ED-219A009C2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5" y="469810"/>
            <a:ext cx="2118758" cy="754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FDFA0-4EC3-0AB0-1B81-DFBA707AD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2" y="6134816"/>
            <a:ext cx="2118758" cy="754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47B377-8583-1D4A-6202-51855092965D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216C0-E6D1-7B22-4FBC-C38D0334975D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6C67AF-A8C0-F6E4-260F-00CFCDFD4B9B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1BEB7-CBCB-C7B1-FCF4-2126C25EA614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A9FACF-BA0A-7CE2-E1F7-EF11BB71D6EA}"/>
              </a:ext>
            </a:extLst>
          </p:cNvPr>
          <p:cNvSpPr txBox="1"/>
          <p:nvPr/>
        </p:nvSpPr>
        <p:spPr>
          <a:xfrm>
            <a:off x="600075" y="3670408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3555BF-9782-631D-FCCA-381CB596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380266"/>
              </p:ext>
            </p:extLst>
          </p:nvPr>
        </p:nvGraphicFramePr>
        <p:xfrm>
          <a:off x="600075" y="1428750"/>
          <a:ext cx="8715372" cy="4603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  <a:tr h="2241658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4337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05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6B6D3-93F3-017C-BF45-1F5000A98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934A5B0-AECE-EB8C-5A39-784D25B70DE8}"/>
              </a:ext>
            </a:extLst>
          </p:cNvPr>
          <p:cNvSpPr txBox="1"/>
          <p:nvPr/>
        </p:nvSpPr>
        <p:spPr>
          <a:xfrm>
            <a:off x="2887716" y="547079"/>
            <a:ext cx="6427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KG Miss Kindergarten" panose="02000000000000000000" pitchFamily="2" charset="0"/>
              </a:rPr>
              <a:t>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F9009-DEF4-8176-94CE-D753683DD631}"/>
              </a:ext>
            </a:extLst>
          </p:cNvPr>
          <p:cNvSpPr txBox="1"/>
          <p:nvPr/>
        </p:nvSpPr>
        <p:spPr>
          <a:xfrm>
            <a:off x="600075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D227D-8CB1-D9D8-1830-7F235BAAA5BB}"/>
              </a:ext>
            </a:extLst>
          </p:cNvPr>
          <p:cNvSpPr txBox="1"/>
          <p:nvPr/>
        </p:nvSpPr>
        <p:spPr>
          <a:xfrm>
            <a:off x="3513602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D22B60-8AFA-0D7E-AB9F-DA66F0F64A95}"/>
              </a:ext>
            </a:extLst>
          </p:cNvPr>
          <p:cNvSpPr txBox="1"/>
          <p:nvPr/>
        </p:nvSpPr>
        <p:spPr>
          <a:xfrm>
            <a:off x="6427128" y="1409486"/>
            <a:ext cx="38235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70" dirty="0">
                <a:latin typeface="KG Broken Vessels Sketch" pitchFamily="2" charset="0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79A163-43AC-3113-E2D1-7F738F68B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5" y="469810"/>
            <a:ext cx="2118758" cy="754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71823C-3CE7-5848-5E1A-04700C50B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324052" y="6134816"/>
            <a:ext cx="2118758" cy="75470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373B94-804B-4F4D-56FE-8B81E84DA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842801"/>
              </p:ext>
            </p:extLst>
          </p:nvPr>
        </p:nvGraphicFramePr>
        <p:xfrm>
          <a:off x="600075" y="1428750"/>
          <a:ext cx="8715372" cy="45148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5124">
                  <a:extLst>
                    <a:ext uri="{9D8B030D-6E8A-4147-A177-3AD203B41FA5}">
                      <a16:colId xmlns:a16="http://schemas.microsoft.com/office/drawing/2014/main" val="221412341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2746639529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val="1921757064"/>
                    </a:ext>
                  </a:extLst>
                </a:gridCol>
              </a:tblGrid>
              <a:tr h="4514850"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endParaRPr lang="en-US" sz="1500" dirty="0">
                        <a:latin typeface="KG Miss Kindergarten" panose="02000000000000000000" pitchFamily="2" charset="0"/>
                      </a:endParaRPr>
                    </a:p>
                    <a:p>
                      <a:r>
                        <a:rPr lang="en-US" sz="1500" dirty="0">
                          <a:latin typeface="KG Miss Kindergarten" panose="02000000000000000000" pitchFamily="2" charset="0"/>
                        </a:rPr>
                        <a:t>Edit Text</a:t>
                      </a: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1942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48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6407</TotalTime>
  <Words>350</Words>
  <Application>Microsoft Office PowerPoint</Application>
  <PresentationFormat>Custom</PresentationFormat>
  <Paragraphs>1161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KG Miss Kindergarten</vt:lpstr>
      <vt:lpstr>Aptos</vt:lpstr>
      <vt:lpstr>Arial</vt:lpstr>
      <vt:lpstr>KG Broken Vessels Sketch</vt:lpstr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and Lisa Yeip</dc:creator>
  <cp:lastModifiedBy>Matt and Lisa Yeip</cp:lastModifiedBy>
  <cp:revision>2</cp:revision>
  <dcterms:created xsi:type="dcterms:W3CDTF">2025-08-21T20:47:39Z</dcterms:created>
  <dcterms:modified xsi:type="dcterms:W3CDTF">2025-10-22T17:33:59Z</dcterms:modified>
</cp:coreProperties>
</file>